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33" r:id="rId1"/>
  </p:sldMasterIdLst>
  <p:notesMasterIdLst>
    <p:notesMasterId r:id="rId17"/>
  </p:notesMasterIdLst>
  <p:handoutMasterIdLst>
    <p:handoutMasterId r:id="rId18"/>
  </p:handoutMasterIdLst>
  <p:sldIdLst>
    <p:sldId id="271" r:id="rId2"/>
    <p:sldId id="460" r:id="rId3"/>
    <p:sldId id="341" r:id="rId4"/>
    <p:sldId id="443" r:id="rId5"/>
    <p:sldId id="444" r:id="rId6"/>
    <p:sldId id="445" r:id="rId7"/>
    <p:sldId id="446" r:id="rId8"/>
    <p:sldId id="458" r:id="rId9"/>
    <p:sldId id="447" r:id="rId10"/>
    <p:sldId id="457" r:id="rId11"/>
    <p:sldId id="459" r:id="rId12"/>
    <p:sldId id="454" r:id="rId13"/>
    <p:sldId id="456" r:id="rId14"/>
    <p:sldId id="366" r:id="rId15"/>
    <p:sldId id="364" r:id="rId16"/>
  </p:sldIdLst>
  <p:sldSz cx="10693400" cy="7561263"/>
  <p:notesSz cx="6731000" cy="9855200"/>
  <p:embeddedFontLst>
    <p:embeddedFont>
      <p:font typeface="MV Boli" panose="02000500030200090000" pitchFamily="2" charset="0"/>
      <p:regular r:id="rId19"/>
    </p:embeddedFont>
    <p:embeddedFont>
      <p:font typeface="Raleway" panose="020B0503030101060003" pitchFamily="34" charset="0"/>
      <p:regular r:id="rId20"/>
    </p:embeddedFont>
    <p:embeddedFont>
      <p:font typeface="Raleway Thin" panose="020B0203030101060003" pitchFamily="34" charset="0"/>
      <p:regular r:id="rId21"/>
    </p:embeddedFont>
    <p:embeddedFont>
      <p:font typeface="Segoe Print" panose="02000600000000000000" pitchFamily="2" charset="0"/>
      <p:regular r:id="rId22"/>
      <p:bold r:id="rId23"/>
    </p:embeddedFont>
    <p:embeddedFont>
      <p:font typeface="Segoe UI" panose="020B0502040204020203" pitchFamily="34" charset="0"/>
      <p:regular r:id="rId24"/>
      <p:bold r:id="rId25"/>
      <p:italic r:id="rId26"/>
      <p:boldItalic r:id="rId27"/>
    </p:embeddedFont>
    <p:embeddedFont>
      <p:font typeface="Segoe UI Light" panose="020B0502040204020203" pitchFamily="34" charset="0"/>
      <p:regular r:id="rId28"/>
      <p:italic r:id="rId29"/>
    </p:embeddedFont>
  </p:embeddedFontLst>
  <p:defaultTextStyle>
    <a:defPPr>
      <a:defRPr lang="en-US"/>
    </a:defPPr>
    <a:lvl1pPr marL="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648">
          <p15:clr>
            <a:srgbClr val="A4A3A4"/>
          </p15:clr>
        </p15:guide>
        <p15:guide id="2" orient="horz" pos="111">
          <p15:clr>
            <a:srgbClr val="A4A3A4"/>
          </p15:clr>
        </p15:guide>
        <p15:guide id="3" orient="horz" pos="704" userDrawn="1">
          <p15:clr>
            <a:srgbClr val="A4A3A4"/>
          </p15:clr>
        </p15:guide>
        <p15:guide id="4" orient="horz" pos="931" userDrawn="1">
          <p15:clr>
            <a:srgbClr val="A4A3A4"/>
          </p15:clr>
        </p15:guide>
        <p15:guide id="5" orient="horz" pos="4421">
          <p15:clr>
            <a:srgbClr val="A4A3A4"/>
          </p15:clr>
        </p15:guide>
        <p15:guide id="6" pos="6609">
          <p15:clr>
            <a:srgbClr val="A4A3A4"/>
          </p15:clr>
        </p15:guide>
        <p15:guide id="7" pos="123" userDrawn="1">
          <p15:clr>
            <a:srgbClr val="A4A3A4"/>
          </p15:clr>
        </p15:guide>
        <p15:guide id="8" pos="418" userDrawn="1">
          <p15:clr>
            <a:srgbClr val="A4A3A4"/>
          </p15:clr>
        </p15:guide>
        <p15:guide id="9" pos="3232">
          <p15:clr>
            <a:srgbClr val="A4A3A4"/>
          </p15:clr>
        </p15:guide>
        <p15:guide id="10" pos="3503">
          <p15:clr>
            <a:srgbClr val="A4A3A4"/>
          </p15:clr>
        </p15:guide>
        <p15:guide id="11" pos="6316">
          <p15:clr>
            <a:srgbClr val="A4A3A4"/>
          </p15:clr>
        </p15:guide>
        <p15:guide id="12" orient="horz" pos="4650">
          <p15:clr>
            <a:srgbClr val="A4A3A4"/>
          </p15:clr>
        </p15:guide>
        <p15:guide id="13" orient="horz" pos="114">
          <p15:clr>
            <a:srgbClr val="A4A3A4"/>
          </p15:clr>
        </p15:guide>
        <p15:guide id="14" orient="horz" pos="702">
          <p15:clr>
            <a:srgbClr val="A4A3A4"/>
          </p15:clr>
        </p15:guide>
        <p15:guide id="15" orient="horz" pos="929">
          <p15:clr>
            <a:srgbClr val="A4A3A4"/>
          </p15:clr>
        </p15:guide>
        <p15:guide id="16" orient="horz" pos="4423">
          <p15:clr>
            <a:srgbClr val="A4A3A4"/>
          </p15:clr>
        </p15:guide>
        <p15:guide id="17" pos="6612">
          <p15:clr>
            <a:srgbClr val="A4A3A4"/>
          </p15:clr>
        </p15:guide>
        <p15:guide id="18" pos="124">
          <p15:clr>
            <a:srgbClr val="A4A3A4"/>
          </p15:clr>
        </p15:guide>
        <p15:guide id="19" pos="420">
          <p15:clr>
            <a:srgbClr val="A4A3A4"/>
          </p15:clr>
        </p15:guide>
        <p15:guide id="20" pos="3233">
          <p15:clr>
            <a:srgbClr val="A4A3A4"/>
          </p15:clr>
        </p15:guide>
        <p15:guide id="21" pos="350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2223"/>
    <a:srgbClr val="F8BE05"/>
    <a:srgbClr val="F9BF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BA29C7-A02D-411D-9E15-8C6B3F56078A}" v="2" dt="2019-12-10T15:00:18.2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100" d="100"/>
          <a:sy n="100" d="100"/>
        </p:scale>
        <p:origin x="1380" y="90"/>
      </p:cViewPr>
      <p:guideLst>
        <p:guide orient="horz" pos="4648"/>
        <p:guide orient="horz" pos="111"/>
        <p:guide orient="horz" pos="704"/>
        <p:guide orient="horz" pos="931"/>
        <p:guide orient="horz" pos="4421"/>
        <p:guide pos="6609"/>
        <p:guide pos="123"/>
        <p:guide pos="418"/>
        <p:guide pos="3232"/>
        <p:guide pos="3503"/>
        <p:guide pos="6316"/>
        <p:guide orient="horz" pos="4650"/>
        <p:guide orient="horz" pos="114"/>
        <p:guide orient="horz" pos="702"/>
        <p:guide orient="horz" pos="929"/>
        <p:guide orient="horz" pos="4423"/>
        <p:guide pos="6612"/>
        <p:guide pos="124"/>
        <p:guide pos="420"/>
        <p:guide pos="3233"/>
        <p:guide pos="350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5496"/>
    </p:cViewPr>
  </p:sorterViewPr>
  <p:notesViewPr>
    <p:cSldViewPr snapToGrid="0" showGuides="1">
      <p:cViewPr varScale="1">
        <p:scale>
          <a:sx n="91" d="100"/>
          <a:sy n="91" d="100"/>
        </p:scale>
        <p:origin x="37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Jones (MLCSU)" userId="dbe7569e-0422-4ba6-ab75-1a53cdbe6d99" providerId="ADAL" clId="{C1BA29C7-A02D-411D-9E15-8C6B3F56078A}"/>
    <pc:docChg chg="addSld modSld">
      <pc:chgData name="Andrew Jones (MLCSU)" userId="dbe7569e-0422-4ba6-ab75-1a53cdbe6d99" providerId="ADAL" clId="{C1BA29C7-A02D-411D-9E15-8C6B3F56078A}" dt="2019-12-10T15:00:18.244" v="24"/>
      <pc:docMkLst>
        <pc:docMk/>
      </pc:docMkLst>
      <pc:sldChg chg="add setBg">
        <pc:chgData name="Andrew Jones (MLCSU)" userId="dbe7569e-0422-4ba6-ab75-1a53cdbe6d99" providerId="ADAL" clId="{C1BA29C7-A02D-411D-9E15-8C6B3F56078A}" dt="2019-12-10T15:00:18.244" v="24"/>
        <pc:sldMkLst>
          <pc:docMk/>
          <pc:sldMk cId="1157096567" sldId="366"/>
        </pc:sldMkLst>
      </pc:sldChg>
      <pc:sldChg chg="modSp add">
        <pc:chgData name="Andrew Jones (MLCSU)" userId="dbe7569e-0422-4ba6-ab75-1a53cdbe6d99" providerId="ADAL" clId="{C1BA29C7-A02D-411D-9E15-8C6B3F56078A}" dt="2019-12-10T14:59:54.787" v="23" actId="14100"/>
        <pc:sldMkLst>
          <pc:docMk/>
          <pc:sldMk cId="3064231855" sldId="460"/>
        </pc:sldMkLst>
        <pc:spChg chg="mod">
          <ac:chgData name="Andrew Jones (MLCSU)" userId="dbe7569e-0422-4ba6-ab75-1a53cdbe6d99" providerId="ADAL" clId="{C1BA29C7-A02D-411D-9E15-8C6B3F56078A}" dt="2019-12-10T14:59:54.787" v="23" actId="14100"/>
          <ac:spMkLst>
            <pc:docMk/>
            <pc:sldMk cId="3064231855" sldId="460"/>
            <ac:spMk id="9" creationId="{C3B09A02-1E0B-4633-B4AC-17165F8DD96A}"/>
          </ac:spMkLst>
        </pc:spChg>
      </pc:sldChg>
    </pc:docChg>
  </pc:docChgLst>
  <pc:docChgLst>
    <pc:chgData name="Andrew Jones (MLCSU)" userId="dbe7569e-0422-4ba6-ab75-1a53cdbe6d99" providerId="ADAL" clId="{F9880B7A-7C13-435B-AE5A-F0F89C554637}"/>
    <pc:docChg chg="undo custSel addSld delSld modSld">
      <pc:chgData name="Andrew Jones (MLCSU)" userId="dbe7569e-0422-4ba6-ab75-1a53cdbe6d99" providerId="ADAL" clId="{F9880B7A-7C13-435B-AE5A-F0F89C554637}" dt="2019-09-19T15:21:26.789" v="1131" actId="5793"/>
      <pc:docMkLst>
        <pc:docMk/>
      </pc:docMkLst>
      <pc:sldChg chg="delSp modSp">
        <pc:chgData name="Andrew Jones (MLCSU)" userId="dbe7569e-0422-4ba6-ab75-1a53cdbe6d99" providerId="ADAL" clId="{F9880B7A-7C13-435B-AE5A-F0F89C554637}" dt="2019-09-19T15:02:15.484" v="23" actId="20577"/>
        <pc:sldMkLst>
          <pc:docMk/>
          <pc:sldMk cId="666852619" sldId="271"/>
        </pc:sldMkLst>
        <pc:spChg chg="del">
          <ac:chgData name="Andrew Jones (MLCSU)" userId="dbe7569e-0422-4ba6-ab75-1a53cdbe6d99" providerId="ADAL" clId="{F9880B7A-7C13-435B-AE5A-F0F89C554637}" dt="2019-09-19T15:01:47.916" v="2" actId="478"/>
          <ac:spMkLst>
            <pc:docMk/>
            <pc:sldMk cId="666852619" sldId="271"/>
            <ac:spMk id="3" creationId="{13FCD7F7-7C9D-486F-A6E4-FBD88F44D209}"/>
          </ac:spMkLst>
        </pc:spChg>
        <pc:spChg chg="mod">
          <ac:chgData name="Andrew Jones (MLCSU)" userId="dbe7569e-0422-4ba6-ab75-1a53cdbe6d99" providerId="ADAL" clId="{F9880B7A-7C13-435B-AE5A-F0F89C554637}" dt="2019-09-19T15:02:15.484" v="23" actId="20577"/>
          <ac:spMkLst>
            <pc:docMk/>
            <pc:sldMk cId="666852619" sldId="271"/>
            <ac:spMk id="5" creationId="{F941FD1E-3F51-4688-B618-29AD89C67752}"/>
          </ac:spMkLst>
        </pc:spChg>
        <pc:spChg chg="del">
          <ac:chgData name="Andrew Jones (MLCSU)" userId="dbe7569e-0422-4ba6-ab75-1a53cdbe6d99" providerId="ADAL" clId="{F9880B7A-7C13-435B-AE5A-F0F89C554637}" dt="2019-09-19T15:01:50.510" v="3" actId="478"/>
          <ac:spMkLst>
            <pc:docMk/>
            <pc:sldMk cId="666852619" sldId="271"/>
            <ac:spMk id="10" creationId="{8086D2DA-19CA-4C35-800E-DCBC04A3FE1F}"/>
          </ac:spMkLst>
        </pc:spChg>
        <pc:picChg chg="del">
          <ac:chgData name="Andrew Jones (MLCSU)" userId="dbe7569e-0422-4ba6-ab75-1a53cdbe6d99" providerId="ADAL" clId="{F9880B7A-7C13-435B-AE5A-F0F89C554637}" dt="2019-09-19T15:01:17.798" v="0" actId="478"/>
          <ac:picMkLst>
            <pc:docMk/>
            <pc:sldMk cId="666852619" sldId="271"/>
            <ac:picMk id="7" creationId="{1BF422F3-9096-49A4-A117-1AD37828FBAA}"/>
          </ac:picMkLst>
        </pc:picChg>
      </pc:sldChg>
      <pc:sldChg chg="modSp">
        <pc:chgData name="Andrew Jones (MLCSU)" userId="dbe7569e-0422-4ba6-ab75-1a53cdbe6d99" providerId="ADAL" clId="{F9880B7A-7C13-435B-AE5A-F0F89C554637}" dt="2019-09-19T15:02:27.638" v="57" actId="20577"/>
        <pc:sldMkLst>
          <pc:docMk/>
          <pc:sldMk cId="4287423685" sldId="341"/>
        </pc:sldMkLst>
        <pc:spChg chg="mod">
          <ac:chgData name="Andrew Jones (MLCSU)" userId="dbe7569e-0422-4ba6-ab75-1a53cdbe6d99" providerId="ADAL" clId="{F9880B7A-7C13-435B-AE5A-F0F89C554637}" dt="2019-09-19T15:02:27.638" v="57" actId="20577"/>
          <ac:spMkLst>
            <pc:docMk/>
            <pc:sldMk cId="4287423685" sldId="341"/>
            <ac:spMk id="5" creationId="{F941FD1E-3F51-4688-B618-29AD89C67752}"/>
          </ac:spMkLst>
        </pc:spChg>
      </pc:sldChg>
      <pc:sldChg chg="modSp add">
        <pc:chgData name="Andrew Jones (MLCSU)" userId="dbe7569e-0422-4ba6-ab75-1a53cdbe6d99" providerId="ADAL" clId="{F9880B7A-7C13-435B-AE5A-F0F89C554637}" dt="2019-09-19T15:02:50.137" v="85" actId="20577"/>
        <pc:sldMkLst>
          <pc:docMk/>
          <pc:sldMk cId="2611542653" sldId="443"/>
        </pc:sldMkLst>
        <pc:spChg chg="mod">
          <ac:chgData name="Andrew Jones (MLCSU)" userId="dbe7569e-0422-4ba6-ab75-1a53cdbe6d99" providerId="ADAL" clId="{F9880B7A-7C13-435B-AE5A-F0F89C554637}" dt="2019-09-19T15:02:50.137" v="85" actId="20577"/>
          <ac:spMkLst>
            <pc:docMk/>
            <pc:sldMk cId="2611542653" sldId="443"/>
            <ac:spMk id="5" creationId="{F941FD1E-3F51-4688-B618-29AD89C67752}"/>
          </ac:spMkLst>
        </pc:spChg>
      </pc:sldChg>
      <pc:sldChg chg="modSp add">
        <pc:chgData name="Andrew Jones (MLCSU)" userId="dbe7569e-0422-4ba6-ab75-1a53cdbe6d99" providerId="ADAL" clId="{F9880B7A-7C13-435B-AE5A-F0F89C554637}" dt="2019-09-19T15:04:30.590" v="219" actId="20577"/>
        <pc:sldMkLst>
          <pc:docMk/>
          <pc:sldMk cId="2683214438" sldId="444"/>
        </pc:sldMkLst>
        <pc:spChg chg="mod">
          <ac:chgData name="Andrew Jones (MLCSU)" userId="dbe7569e-0422-4ba6-ab75-1a53cdbe6d99" providerId="ADAL" clId="{F9880B7A-7C13-435B-AE5A-F0F89C554637}" dt="2019-09-19T15:03:05.361" v="118" actId="20577"/>
          <ac:spMkLst>
            <pc:docMk/>
            <pc:sldMk cId="2683214438" sldId="444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F9880B7A-7C13-435B-AE5A-F0F89C554637}" dt="2019-09-19T15:04:30.590" v="219" actId="20577"/>
          <ac:spMkLst>
            <pc:docMk/>
            <pc:sldMk cId="2683214438" sldId="444"/>
            <ac:spMk id="6" creationId="{5CA1C7F9-2613-4435-95DD-27A410F5F137}"/>
          </ac:spMkLst>
        </pc:spChg>
      </pc:sldChg>
      <pc:sldChg chg="modSp add">
        <pc:chgData name="Andrew Jones (MLCSU)" userId="dbe7569e-0422-4ba6-ab75-1a53cdbe6d99" providerId="ADAL" clId="{F9880B7A-7C13-435B-AE5A-F0F89C554637}" dt="2019-09-19T15:21:26.789" v="1131" actId="5793"/>
        <pc:sldMkLst>
          <pc:docMk/>
          <pc:sldMk cId="2455818047" sldId="445"/>
        </pc:sldMkLst>
        <pc:spChg chg="mod">
          <ac:chgData name="Andrew Jones (MLCSU)" userId="dbe7569e-0422-4ba6-ab75-1a53cdbe6d99" providerId="ADAL" clId="{F9880B7A-7C13-435B-AE5A-F0F89C554637}" dt="2019-09-19T15:04:48.264" v="236" actId="20577"/>
          <ac:spMkLst>
            <pc:docMk/>
            <pc:sldMk cId="2455818047" sldId="445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F9880B7A-7C13-435B-AE5A-F0F89C554637}" dt="2019-09-19T15:21:26.789" v="1131" actId="5793"/>
          <ac:spMkLst>
            <pc:docMk/>
            <pc:sldMk cId="2455818047" sldId="445"/>
            <ac:spMk id="6" creationId="{5CA1C7F9-2613-4435-95DD-27A410F5F137}"/>
          </ac:spMkLst>
        </pc:spChg>
      </pc:sldChg>
      <pc:sldChg chg="add del">
        <pc:chgData name="Andrew Jones (MLCSU)" userId="dbe7569e-0422-4ba6-ab75-1a53cdbe6d99" providerId="ADAL" clId="{F9880B7A-7C13-435B-AE5A-F0F89C554637}" dt="2019-09-19T15:05:41.128" v="277"/>
        <pc:sldMkLst>
          <pc:docMk/>
          <pc:sldMk cId="1356577848" sldId="446"/>
        </pc:sldMkLst>
      </pc:sldChg>
      <pc:sldChg chg="modSp add">
        <pc:chgData name="Andrew Jones (MLCSU)" userId="dbe7569e-0422-4ba6-ab75-1a53cdbe6d99" providerId="ADAL" clId="{F9880B7A-7C13-435B-AE5A-F0F89C554637}" dt="2019-09-19T15:20:47.294" v="1063" actId="20577"/>
        <pc:sldMkLst>
          <pc:docMk/>
          <pc:sldMk cId="3515448916" sldId="446"/>
        </pc:sldMkLst>
        <pc:spChg chg="mod">
          <ac:chgData name="Andrew Jones (MLCSU)" userId="dbe7569e-0422-4ba6-ab75-1a53cdbe6d99" providerId="ADAL" clId="{F9880B7A-7C13-435B-AE5A-F0F89C554637}" dt="2019-09-19T15:06:09.955" v="313" actId="20577"/>
          <ac:spMkLst>
            <pc:docMk/>
            <pc:sldMk cId="3515448916" sldId="446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F9880B7A-7C13-435B-AE5A-F0F89C554637}" dt="2019-09-19T15:20:47.294" v="1063" actId="20577"/>
          <ac:spMkLst>
            <pc:docMk/>
            <pc:sldMk cId="3515448916" sldId="446"/>
            <ac:spMk id="6" creationId="{5CA1C7F9-2613-4435-95DD-27A410F5F137}"/>
          </ac:spMkLst>
        </pc:spChg>
      </pc:sldChg>
      <pc:sldChg chg="modSp add">
        <pc:chgData name="Andrew Jones (MLCSU)" userId="dbe7569e-0422-4ba6-ab75-1a53cdbe6d99" providerId="ADAL" clId="{F9880B7A-7C13-435B-AE5A-F0F89C554637}" dt="2019-09-19T15:08:09.814" v="576" actId="20577"/>
        <pc:sldMkLst>
          <pc:docMk/>
          <pc:sldMk cId="930291129" sldId="447"/>
        </pc:sldMkLst>
        <pc:spChg chg="mod">
          <ac:chgData name="Andrew Jones (MLCSU)" userId="dbe7569e-0422-4ba6-ab75-1a53cdbe6d99" providerId="ADAL" clId="{F9880B7A-7C13-435B-AE5A-F0F89C554637}" dt="2019-09-19T15:07:38.977" v="485" actId="20577"/>
          <ac:spMkLst>
            <pc:docMk/>
            <pc:sldMk cId="930291129" sldId="447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F9880B7A-7C13-435B-AE5A-F0F89C554637}" dt="2019-09-19T15:08:09.814" v="576" actId="20577"/>
          <ac:spMkLst>
            <pc:docMk/>
            <pc:sldMk cId="930291129" sldId="447"/>
            <ac:spMk id="6" creationId="{5CA1C7F9-2613-4435-95DD-27A410F5F137}"/>
          </ac:spMkLst>
        </pc:spChg>
      </pc:sldChg>
      <pc:sldChg chg="modSp add del">
        <pc:chgData name="Andrew Jones (MLCSU)" userId="dbe7569e-0422-4ba6-ab75-1a53cdbe6d99" providerId="ADAL" clId="{F9880B7A-7C13-435B-AE5A-F0F89C554637}" dt="2019-09-19T15:19:28.421" v="975" actId="2696"/>
        <pc:sldMkLst>
          <pc:docMk/>
          <pc:sldMk cId="2609200809" sldId="448"/>
        </pc:sldMkLst>
        <pc:spChg chg="mod">
          <ac:chgData name="Andrew Jones (MLCSU)" userId="dbe7569e-0422-4ba6-ab75-1a53cdbe6d99" providerId="ADAL" clId="{F9880B7A-7C13-435B-AE5A-F0F89C554637}" dt="2019-09-19T15:08:40.982" v="586" actId="20577"/>
          <ac:spMkLst>
            <pc:docMk/>
            <pc:sldMk cId="2609200809" sldId="448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F9880B7A-7C13-435B-AE5A-F0F89C554637}" dt="2019-09-19T15:10:00.018" v="735" actId="20577"/>
          <ac:spMkLst>
            <pc:docMk/>
            <pc:sldMk cId="2609200809" sldId="448"/>
            <ac:spMk id="6" creationId="{5CA1C7F9-2613-4435-95DD-27A410F5F137}"/>
          </ac:spMkLst>
        </pc:spChg>
      </pc:sldChg>
      <pc:sldChg chg="add">
        <pc:chgData name="Andrew Jones (MLCSU)" userId="dbe7569e-0422-4ba6-ab75-1a53cdbe6d99" providerId="ADAL" clId="{F9880B7A-7C13-435B-AE5A-F0F89C554637}" dt="2019-09-19T15:07:33.099" v="481"/>
        <pc:sldMkLst>
          <pc:docMk/>
          <pc:sldMk cId="4220052723" sldId="449"/>
        </pc:sldMkLst>
      </pc:sldChg>
      <pc:sldChg chg="modSp add">
        <pc:chgData name="Andrew Jones (MLCSU)" userId="dbe7569e-0422-4ba6-ab75-1a53cdbe6d99" providerId="ADAL" clId="{F9880B7A-7C13-435B-AE5A-F0F89C554637}" dt="2019-09-19T15:09:43.561" v="711" actId="20577"/>
        <pc:sldMkLst>
          <pc:docMk/>
          <pc:sldMk cId="1666664849" sldId="450"/>
        </pc:sldMkLst>
        <pc:spChg chg="mod">
          <ac:chgData name="Andrew Jones (MLCSU)" userId="dbe7569e-0422-4ba6-ab75-1a53cdbe6d99" providerId="ADAL" clId="{F9880B7A-7C13-435B-AE5A-F0F89C554637}" dt="2019-09-19T15:08:55.498" v="591" actId="20577"/>
          <ac:spMkLst>
            <pc:docMk/>
            <pc:sldMk cId="1666664849" sldId="450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F9880B7A-7C13-435B-AE5A-F0F89C554637}" dt="2019-09-19T15:09:43.561" v="711" actId="20577"/>
          <ac:spMkLst>
            <pc:docMk/>
            <pc:sldMk cId="1666664849" sldId="450"/>
            <ac:spMk id="6" creationId="{5CA1C7F9-2613-4435-95DD-27A410F5F137}"/>
          </ac:spMkLst>
        </pc:spChg>
      </pc:sldChg>
      <pc:sldChg chg="modSp add">
        <pc:chgData name="Andrew Jones (MLCSU)" userId="dbe7569e-0422-4ba6-ab75-1a53cdbe6d99" providerId="ADAL" clId="{F9880B7A-7C13-435B-AE5A-F0F89C554637}" dt="2019-09-19T15:10:50.944" v="824" actId="20577"/>
        <pc:sldMkLst>
          <pc:docMk/>
          <pc:sldMk cId="3797056535" sldId="451"/>
        </pc:sldMkLst>
        <pc:spChg chg="mod">
          <ac:chgData name="Andrew Jones (MLCSU)" userId="dbe7569e-0422-4ba6-ab75-1a53cdbe6d99" providerId="ADAL" clId="{F9880B7A-7C13-435B-AE5A-F0F89C554637}" dt="2019-09-19T15:10:39.599" v="802" actId="20577"/>
          <ac:spMkLst>
            <pc:docMk/>
            <pc:sldMk cId="3797056535" sldId="451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F9880B7A-7C13-435B-AE5A-F0F89C554637}" dt="2019-09-19T15:10:50.944" v="824" actId="20577"/>
          <ac:spMkLst>
            <pc:docMk/>
            <pc:sldMk cId="3797056535" sldId="451"/>
            <ac:spMk id="6" creationId="{5CA1C7F9-2613-4435-95DD-27A410F5F137}"/>
          </ac:spMkLst>
        </pc:spChg>
      </pc:sldChg>
      <pc:sldChg chg="modSp add">
        <pc:chgData name="Andrew Jones (MLCSU)" userId="dbe7569e-0422-4ba6-ab75-1a53cdbe6d99" providerId="ADAL" clId="{F9880B7A-7C13-435B-AE5A-F0F89C554637}" dt="2019-09-19T15:12:01.460" v="898" actId="20577"/>
        <pc:sldMkLst>
          <pc:docMk/>
          <pc:sldMk cId="2346183251" sldId="452"/>
        </pc:sldMkLst>
        <pc:spChg chg="mod">
          <ac:chgData name="Andrew Jones (MLCSU)" userId="dbe7569e-0422-4ba6-ab75-1a53cdbe6d99" providerId="ADAL" clId="{F9880B7A-7C13-435B-AE5A-F0F89C554637}" dt="2019-09-19T15:11:06.998" v="842" actId="20577"/>
          <ac:spMkLst>
            <pc:docMk/>
            <pc:sldMk cId="2346183251" sldId="452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F9880B7A-7C13-435B-AE5A-F0F89C554637}" dt="2019-09-19T15:12:01.460" v="898" actId="20577"/>
          <ac:spMkLst>
            <pc:docMk/>
            <pc:sldMk cId="2346183251" sldId="452"/>
            <ac:spMk id="6" creationId="{5CA1C7F9-2613-4435-95DD-27A410F5F137}"/>
          </ac:spMkLst>
        </pc:spChg>
      </pc:sldChg>
      <pc:sldChg chg="modSp add">
        <pc:chgData name="Andrew Jones (MLCSU)" userId="dbe7569e-0422-4ba6-ab75-1a53cdbe6d99" providerId="ADAL" clId="{F9880B7A-7C13-435B-AE5A-F0F89C554637}" dt="2019-09-19T15:12:20.557" v="922" actId="20577"/>
        <pc:sldMkLst>
          <pc:docMk/>
          <pc:sldMk cId="453731033" sldId="453"/>
        </pc:sldMkLst>
        <pc:spChg chg="mod">
          <ac:chgData name="Andrew Jones (MLCSU)" userId="dbe7569e-0422-4ba6-ab75-1a53cdbe6d99" providerId="ADAL" clId="{F9880B7A-7C13-435B-AE5A-F0F89C554637}" dt="2019-09-19T15:12:20.557" v="922" actId="20577"/>
          <ac:spMkLst>
            <pc:docMk/>
            <pc:sldMk cId="453731033" sldId="453"/>
            <ac:spMk id="5" creationId="{F941FD1E-3F51-4688-B618-29AD89C67752}"/>
          </ac:spMkLst>
        </pc:spChg>
      </pc:sldChg>
      <pc:sldChg chg="addSp modSp add">
        <pc:chgData name="Andrew Jones (MLCSU)" userId="dbe7569e-0422-4ba6-ab75-1a53cdbe6d99" providerId="ADAL" clId="{F9880B7A-7C13-435B-AE5A-F0F89C554637}" dt="2019-09-19T15:14:01.367" v="973" actId="1076"/>
        <pc:sldMkLst>
          <pc:docMk/>
          <pc:sldMk cId="3085197025" sldId="454"/>
        </pc:sldMkLst>
        <pc:spChg chg="mod">
          <ac:chgData name="Andrew Jones (MLCSU)" userId="dbe7569e-0422-4ba6-ab75-1a53cdbe6d99" providerId="ADAL" clId="{F9880B7A-7C13-435B-AE5A-F0F89C554637}" dt="2019-09-19T15:13:42.019" v="968" actId="20577"/>
          <ac:spMkLst>
            <pc:docMk/>
            <pc:sldMk cId="3085197025" sldId="454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F9880B7A-7C13-435B-AE5A-F0F89C554637}" dt="2019-09-19T15:13:24.031" v="946" actId="20577"/>
          <ac:spMkLst>
            <pc:docMk/>
            <pc:sldMk cId="3085197025" sldId="454"/>
            <ac:spMk id="6" creationId="{5CA1C7F9-2613-4435-95DD-27A410F5F137}"/>
          </ac:spMkLst>
        </pc:spChg>
        <pc:picChg chg="add mod">
          <ac:chgData name="Andrew Jones (MLCSU)" userId="dbe7569e-0422-4ba6-ab75-1a53cdbe6d99" providerId="ADAL" clId="{F9880B7A-7C13-435B-AE5A-F0F89C554637}" dt="2019-09-19T15:14:01.367" v="973" actId="1076"/>
          <ac:picMkLst>
            <pc:docMk/>
            <pc:sldMk cId="3085197025" sldId="454"/>
            <ac:picMk id="3" creationId="{DD53504B-D3CB-45EB-8182-AF30685543D0}"/>
          </ac:picMkLst>
        </pc:picChg>
      </pc:sldChg>
      <pc:sldChg chg="modSp add">
        <pc:chgData name="Andrew Jones (MLCSU)" userId="dbe7569e-0422-4ba6-ab75-1a53cdbe6d99" providerId="ADAL" clId="{F9880B7A-7C13-435B-AE5A-F0F89C554637}" dt="2019-09-19T15:19:51.029" v="1038" actId="20577"/>
        <pc:sldMkLst>
          <pc:docMk/>
          <pc:sldMk cId="1917858617" sldId="455"/>
        </pc:sldMkLst>
        <pc:spChg chg="mod">
          <ac:chgData name="Andrew Jones (MLCSU)" userId="dbe7569e-0422-4ba6-ab75-1a53cdbe6d99" providerId="ADAL" clId="{F9880B7A-7C13-435B-AE5A-F0F89C554637}" dt="2019-09-19T15:19:42.138" v="1012" actId="20577"/>
          <ac:spMkLst>
            <pc:docMk/>
            <pc:sldMk cId="1917858617" sldId="455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F9880B7A-7C13-435B-AE5A-F0F89C554637}" dt="2019-09-19T15:19:51.029" v="1038" actId="20577"/>
          <ac:spMkLst>
            <pc:docMk/>
            <pc:sldMk cId="1917858617" sldId="455"/>
            <ac:spMk id="6" creationId="{5CA1C7F9-2613-4435-95DD-27A410F5F137}"/>
          </ac:spMkLst>
        </pc:spChg>
      </pc:sldChg>
    </pc:docChg>
  </pc:docChgLst>
  <pc:docChgLst>
    <pc:chgData name="Andrew Jones (MLCSU)" userId="dbe7569e-0422-4ba6-ab75-1a53cdbe6d99" providerId="ADAL" clId="{484BFB64-5230-4824-AA52-95EC67362BB4}"/>
    <pc:docChg chg="undo redo custSel addSld delSld modSld sldOrd">
      <pc:chgData name="Andrew Jones (MLCSU)" userId="dbe7569e-0422-4ba6-ab75-1a53cdbe6d99" providerId="ADAL" clId="{484BFB64-5230-4824-AA52-95EC67362BB4}" dt="2019-10-25T09:43:30.820" v="1583" actId="207"/>
      <pc:docMkLst>
        <pc:docMk/>
      </pc:docMkLst>
      <pc:sldChg chg="modSp">
        <pc:chgData name="Andrew Jones (MLCSU)" userId="dbe7569e-0422-4ba6-ab75-1a53cdbe6d99" providerId="ADAL" clId="{484BFB64-5230-4824-AA52-95EC67362BB4}" dt="2019-10-14T15:41:36.758" v="2" actId="2711"/>
        <pc:sldMkLst>
          <pc:docMk/>
          <pc:sldMk cId="666852619" sldId="271"/>
        </pc:sldMkLst>
        <pc:spChg chg="mod">
          <ac:chgData name="Andrew Jones (MLCSU)" userId="dbe7569e-0422-4ba6-ab75-1a53cdbe6d99" providerId="ADAL" clId="{484BFB64-5230-4824-AA52-95EC67362BB4}" dt="2019-10-14T15:41:36.758" v="2" actId="2711"/>
          <ac:spMkLst>
            <pc:docMk/>
            <pc:sldMk cId="666852619" sldId="271"/>
            <ac:spMk id="5" creationId="{F941FD1E-3F51-4688-B618-29AD89C67752}"/>
          </ac:spMkLst>
        </pc:spChg>
      </pc:sldChg>
      <pc:sldChg chg="del">
        <pc:chgData name="Andrew Jones (MLCSU)" userId="dbe7569e-0422-4ba6-ab75-1a53cdbe6d99" providerId="ADAL" clId="{484BFB64-5230-4824-AA52-95EC67362BB4}" dt="2019-10-18T10:36:38.587" v="871" actId="2696"/>
        <pc:sldMkLst>
          <pc:docMk/>
          <pc:sldMk cId="3882109161" sldId="283"/>
        </pc:sldMkLst>
      </pc:sldChg>
      <pc:sldChg chg="del">
        <pc:chgData name="Andrew Jones (MLCSU)" userId="dbe7569e-0422-4ba6-ab75-1a53cdbe6d99" providerId="ADAL" clId="{484BFB64-5230-4824-AA52-95EC67362BB4}" dt="2019-10-18T10:36:38.278" v="847" actId="2696"/>
        <pc:sldMkLst>
          <pc:docMk/>
          <pc:sldMk cId="4257584407" sldId="284"/>
        </pc:sldMkLst>
      </pc:sldChg>
      <pc:sldChg chg="del">
        <pc:chgData name="Andrew Jones (MLCSU)" userId="dbe7569e-0422-4ba6-ab75-1a53cdbe6d99" providerId="ADAL" clId="{484BFB64-5230-4824-AA52-95EC67362BB4}" dt="2019-10-18T10:36:38.673" v="878" actId="2696"/>
        <pc:sldMkLst>
          <pc:docMk/>
          <pc:sldMk cId="1729205606" sldId="285"/>
        </pc:sldMkLst>
      </pc:sldChg>
      <pc:sldChg chg="del">
        <pc:chgData name="Andrew Jones (MLCSU)" userId="dbe7569e-0422-4ba6-ab75-1a53cdbe6d99" providerId="ADAL" clId="{484BFB64-5230-4824-AA52-95EC67362BB4}" dt="2019-10-18T10:36:38.619" v="874" actId="2696"/>
        <pc:sldMkLst>
          <pc:docMk/>
          <pc:sldMk cId="1002108552" sldId="286"/>
        </pc:sldMkLst>
      </pc:sldChg>
      <pc:sldChg chg="del">
        <pc:chgData name="Andrew Jones (MLCSU)" userId="dbe7569e-0422-4ba6-ab75-1a53cdbe6d99" providerId="ADAL" clId="{484BFB64-5230-4824-AA52-95EC67362BB4}" dt="2019-10-18T10:36:39.341" v="932" actId="2696"/>
        <pc:sldMkLst>
          <pc:docMk/>
          <pc:sldMk cId="1491434948" sldId="288"/>
        </pc:sldMkLst>
      </pc:sldChg>
      <pc:sldChg chg="del">
        <pc:chgData name="Andrew Jones (MLCSU)" userId="dbe7569e-0422-4ba6-ab75-1a53cdbe6d99" providerId="ADAL" clId="{484BFB64-5230-4824-AA52-95EC67362BB4}" dt="2019-10-18T10:36:38.773" v="886" actId="2696"/>
        <pc:sldMkLst>
          <pc:docMk/>
          <pc:sldMk cId="2453980321" sldId="295"/>
        </pc:sldMkLst>
      </pc:sldChg>
      <pc:sldChg chg="del">
        <pc:chgData name="Andrew Jones (MLCSU)" userId="dbe7569e-0422-4ba6-ab75-1a53cdbe6d99" providerId="ADAL" clId="{484BFB64-5230-4824-AA52-95EC67362BB4}" dt="2019-10-18T10:36:38.795" v="888" actId="2696"/>
        <pc:sldMkLst>
          <pc:docMk/>
          <pc:sldMk cId="2814105636" sldId="296"/>
        </pc:sldMkLst>
      </pc:sldChg>
      <pc:sldChg chg="del">
        <pc:chgData name="Andrew Jones (MLCSU)" userId="dbe7569e-0422-4ba6-ab75-1a53cdbe6d99" providerId="ADAL" clId="{484BFB64-5230-4824-AA52-95EC67362BB4}" dt="2019-10-18T10:36:38.786" v="887" actId="2696"/>
        <pc:sldMkLst>
          <pc:docMk/>
          <pc:sldMk cId="3793792945" sldId="297"/>
        </pc:sldMkLst>
      </pc:sldChg>
      <pc:sldChg chg="del">
        <pc:chgData name="Andrew Jones (MLCSU)" userId="dbe7569e-0422-4ba6-ab75-1a53cdbe6d99" providerId="ADAL" clId="{484BFB64-5230-4824-AA52-95EC67362BB4}" dt="2019-10-18T10:36:39.117" v="909" actId="2696"/>
        <pc:sldMkLst>
          <pc:docMk/>
          <pc:sldMk cId="2606660081" sldId="299"/>
        </pc:sldMkLst>
      </pc:sldChg>
      <pc:sldChg chg="del">
        <pc:chgData name="Andrew Jones (MLCSU)" userId="dbe7569e-0422-4ba6-ab75-1a53cdbe6d99" providerId="ADAL" clId="{484BFB64-5230-4824-AA52-95EC67362BB4}" dt="2019-10-18T10:36:38.411" v="857" actId="2696"/>
        <pc:sldMkLst>
          <pc:docMk/>
          <pc:sldMk cId="1854528021" sldId="300"/>
        </pc:sldMkLst>
      </pc:sldChg>
      <pc:sldChg chg="del">
        <pc:chgData name="Andrew Jones (MLCSU)" userId="dbe7569e-0422-4ba6-ab75-1a53cdbe6d99" providerId="ADAL" clId="{484BFB64-5230-4824-AA52-95EC67362BB4}" dt="2019-10-18T10:36:39.151" v="911" actId="2696"/>
        <pc:sldMkLst>
          <pc:docMk/>
          <pc:sldMk cId="1518616518" sldId="302"/>
        </pc:sldMkLst>
      </pc:sldChg>
      <pc:sldChg chg="del">
        <pc:chgData name="Andrew Jones (MLCSU)" userId="dbe7569e-0422-4ba6-ab75-1a53cdbe6d99" providerId="ADAL" clId="{484BFB64-5230-4824-AA52-95EC67362BB4}" dt="2019-10-18T10:36:39.135" v="910" actId="2696"/>
        <pc:sldMkLst>
          <pc:docMk/>
          <pc:sldMk cId="3588768307" sldId="303"/>
        </pc:sldMkLst>
      </pc:sldChg>
      <pc:sldChg chg="del">
        <pc:chgData name="Andrew Jones (MLCSU)" userId="dbe7569e-0422-4ba6-ab75-1a53cdbe6d99" providerId="ADAL" clId="{484BFB64-5230-4824-AA52-95EC67362BB4}" dt="2019-10-18T10:36:38.557" v="869" actId="2696"/>
        <pc:sldMkLst>
          <pc:docMk/>
          <pc:sldMk cId="1807877273" sldId="304"/>
        </pc:sldMkLst>
      </pc:sldChg>
      <pc:sldChg chg="del">
        <pc:chgData name="Andrew Jones (MLCSU)" userId="dbe7569e-0422-4ba6-ab75-1a53cdbe6d99" providerId="ADAL" clId="{484BFB64-5230-4824-AA52-95EC67362BB4}" dt="2019-10-18T10:36:38.629" v="875" actId="2696"/>
        <pc:sldMkLst>
          <pc:docMk/>
          <pc:sldMk cId="45160420" sldId="305"/>
        </pc:sldMkLst>
      </pc:sldChg>
      <pc:sldChg chg="del">
        <pc:chgData name="Andrew Jones (MLCSU)" userId="dbe7569e-0422-4ba6-ab75-1a53cdbe6d99" providerId="ADAL" clId="{484BFB64-5230-4824-AA52-95EC67362BB4}" dt="2019-10-18T10:36:39.329" v="931" actId="2696"/>
        <pc:sldMkLst>
          <pc:docMk/>
          <pc:sldMk cId="902461917" sldId="306"/>
        </pc:sldMkLst>
      </pc:sldChg>
      <pc:sldChg chg="del">
        <pc:chgData name="Andrew Jones (MLCSU)" userId="dbe7569e-0422-4ba6-ab75-1a53cdbe6d99" providerId="ADAL" clId="{484BFB64-5230-4824-AA52-95EC67362BB4}" dt="2019-10-18T10:36:38.697" v="880" actId="2696"/>
        <pc:sldMkLst>
          <pc:docMk/>
          <pc:sldMk cId="710441772" sldId="311"/>
        </pc:sldMkLst>
      </pc:sldChg>
      <pc:sldChg chg="del">
        <pc:chgData name="Andrew Jones (MLCSU)" userId="dbe7569e-0422-4ba6-ab75-1a53cdbe6d99" providerId="ADAL" clId="{484BFB64-5230-4824-AA52-95EC67362BB4}" dt="2019-10-18T10:36:39.355" v="934" actId="2696"/>
        <pc:sldMkLst>
          <pc:docMk/>
          <pc:sldMk cId="3132939456" sldId="312"/>
        </pc:sldMkLst>
      </pc:sldChg>
      <pc:sldChg chg="del">
        <pc:chgData name="Andrew Jones (MLCSU)" userId="dbe7569e-0422-4ba6-ab75-1a53cdbe6d99" providerId="ADAL" clId="{484BFB64-5230-4824-AA52-95EC67362BB4}" dt="2019-10-18T10:36:38.836" v="891" actId="2696"/>
        <pc:sldMkLst>
          <pc:docMk/>
          <pc:sldMk cId="2701748894" sldId="315"/>
        </pc:sldMkLst>
      </pc:sldChg>
      <pc:sldChg chg="del">
        <pc:chgData name="Andrew Jones (MLCSU)" userId="dbe7569e-0422-4ba6-ab75-1a53cdbe6d99" providerId="ADAL" clId="{484BFB64-5230-4824-AA52-95EC67362BB4}" dt="2019-10-18T10:36:39.311" v="929" actId="2696"/>
        <pc:sldMkLst>
          <pc:docMk/>
          <pc:sldMk cId="2267543651" sldId="318"/>
        </pc:sldMkLst>
      </pc:sldChg>
      <pc:sldChg chg="del">
        <pc:chgData name="Andrew Jones (MLCSU)" userId="dbe7569e-0422-4ba6-ab75-1a53cdbe6d99" providerId="ADAL" clId="{484BFB64-5230-4824-AA52-95EC67362BB4}" dt="2019-10-18T10:36:38.340" v="852" actId="2696"/>
        <pc:sldMkLst>
          <pc:docMk/>
          <pc:sldMk cId="3619903337" sldId="320"/>
        </pc:sldMkLst>
      </pc:sldChg>
      <pc:sldChg chg="del">
        <pc:chgData name="Andrew Jones (MLCSU)" userId="dbe7569e-0422-4ba6-ab75-1a53cdbe6d99" providerId="ADAL" clId="{484BFB64-5230-4824-AA52-95EC67362BB4}" dt="2019-10-18T10:36:38.525" v="866" actId="2696"/>
        <pc:sldMkLst>
          <pc:docMk/>
          <pc:sldMk cId="2849555455" sldId="321"/>
        </pc:sldMkLst>
      </pc:sldChg>
      <pc:sldChg chg="del">
        <pc:chgData name="Andrew Jones (MLCSU)" userId="dbe7569e-0422-4ba6-ab75-1a53cdbe6d99" providerId="ADAL" clId="{484BFB64-5230-4824-AA52-95EC67362BB4}" dt="2019-10-18T10:36:38.709" v="881" actId="2696"/>
        <pc:sldMkLst>
          <pc:docMk/>
          <pc:sldMk cId="2553924705" sldId="324"/>
        </pc:sldMkLst>
      </pc:sldChg>
      <pc:sldChg chg="del">
        <pc:chgData name="Andrew Jones (MLCSU)" userId="dbe7569e-0422-4ba6-ab75-1a53cdbe6d99" providerId="ADAL" clId="{484BFB64-5230-4824-AA52-95EC67362BB4}" dt="2019-10-18T10:36:39.320" v="930" actId="2696"/>
        <pc:sldMkLst>
          <pc:docMk/>
          <pc:sldMk cId="816963462" sldId="325"/>
        </pc:sldMkLst>
      </pc:sldChg>
      <pc:sldChg chg="del">
        <pc:chgData name="Andrew Jones (MLCSU)" userId="dbe7569e-0422-4ba6-ab75-1a53cdbe6d99" providerId="ADAL" clId="{484BFB64-5230-4824-AA52-95EC67362BB4}" dt="2019-10-18T10:36:39.078" v="907" actId="2696"/>
        <pc:sldMkLst>
          <pc:docMk/>
          <pc:sldMk cId="208649827" sldId="326"/>
        </pc:sldMkLst>
      </pc:sldChg>
      <pc:sldChg chg="del">
        <pc:chgData name="Andrew Jones (MLCSU)" userId="dbe7569e-0422-4ba6-ab75-1a53cdbe6d99" providerId="ADAL" clId="{484BFB64-5230-4824-AA52-95EC67362BB4}" dt="2019-10-18T10:36:39.253" v="922" actId="2696"/>
        <pc:sldMkLst>
          <pc:docMk/>
          <pc:sldMk cId="2951710590" sldId="336"/>
        </pc:sldMkLst>
      </pc:sldChg>
      <pc:sldChg chg="modSp">
        <pc:chgData name="Andrew Jones (MLCSU)" userId="dbe7569e-0422-4ba6-ab75-1a53cdbe6d99" providerId="ADAL" clId="{484BFB64-5230-4824-AA52-95EC67362BB4}" dt="2019-10-25T09:41:55.366" v="1506" actId="179"/>
        <pc:sldMkLst>
          <pc:docMk/>
          <pc:sldMk cId="4287423685" sldId="341"/>
        </pc:sldMkLst>
        <pc:spChg chg="mod">
          <ac:chgData name="Andrew Jones (MLCSU)" userId="dbe7569e-0422-4ba6-ab75-1a53cdbe6d99" providerId="ADAL" clId="{484BFB64-5230-4824-AA52-95EC67362BB4}" dt="2019-10-14T15:42:04.040" v="7" actId="20577"/>
          <ac:spMkLst>
            <pc:docMk/>
            <pc:sldMk cId="4287423685" sldId="341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484BFB64-5230-4824-AA52-95EC67362BB4}" dt="2019-10-25T09:41:55.366" v="1506" actId="179"/>
          <ac:spMkLst>
            <pc:docMk/>
            <pc:sldMk cId="4287423685" sldId="341"/>
            <ac:spMk id="6" creationId="{5CA1C7F9-2613-4435-95DD-27A410F5F137}"/>
          </ac:spMkLst>
        </pc:spChg>
      </pc:sldChg>
      <pc:sldChg chg="del">
        <pc:chgData name="Andrew Jones (MLCSU)" userId="dbe7569e-0422-4ba6-ab75-1a53cdbe6d99" providerId="ADAL" clId="{484BFB64-5230-4824-AA52-95EC67362BB4}" dt="2019-10-18T10:36:38.806" v="889" actId="2696"/>
        <pc:sldMkLst>
          <pc:docMk/>
          <pc:sldMk cId="3147761404" sldId="357"/>
        </pc:sldMkLst>
      </pc:sldChg>
      <pc:sldChg chg="modSp ord">
        <pc:chgData name="Andrew Jones (MLCSU)" userId="dbe7569e-0422-4ba6-ab75-1a53cdbe6d99" providerId="ADAL" clId="{484BFB64-5230-4824-AA52-95EC67362BB4}" dt="2019-10-15T07:07:51.115" v="97" actId="20577"/>
        <pc:sldMkLst>
          <pc:docMk/>
          <pc:sldMk cId="3097413016" sldId="364"/>
        </pc:sldMkLst>
        <pc:spChg chg="mod">
          <ac:chgData name="Andrew Jones (MLCSU)" userId="dbe7569e-0422-4ba6-ab75-1a53cdbe6d99" providerId="ADAL" clId="{484BFB64-5230-4824-AA52-95EC67362BB4}" dt="2019-10-15T07:07:51.115" v="97" actId="20577"/>
          <ac:spMkLst>
            <pc:docMk/>
            <pc:sldMk cId="3097413016" sldId="364"/>
            <ac:spMk id="5" creationId="{F941FD1E-3F51-4688-B618-29AD89C67752}"/>
          </ac:spMkLst>
        </pc:spChg>
      </pc:sldChg>
      <pc:sldChg chg="del">
        <pc:chgData name="Andrew Jones (MLCSU)" userId="dbe7569e-0422-4ba6-ab75-1a53cdbe6d99" providerId="ADAL" clId="{484BFB64-5230-4824-AA52-95EC67362BB4}" dt="2019-10-18T10:36:38.538" v="867" actId="2696"/>
        <pc:sldMkLst>
          <pc:docMk/>
          <pc:sldMk cId="2463085247" sldId="369"/>
        </pc:sldMkLst>
      </pc:sldChg>
      <pc:sldChg chg="del">
        <pc:chgData name="Andrew Jones (MLCSU)" userId="dbe7569e-0422-4ba6-ab75-1a53cdbe6d99" providerId="ADAL" clId="{484BFB64-5230-4824-AA52-95EC67362BB4}" dt="2019-10-18T10:36:38.546" v="868" actId="2696"/>
        <pc:sldMkLst>
          <pc:docMk/>
          <pc:sldMk cId="3818924705" sldId="370"/>
        </pc:sldMkLst>
      </pc:sldChg>
      <pc:sldChg chg="del">
        <pc:chgData name="Andrew Jones (MLCSU)" userId="dbe7569e-0422-4ba6-ab75-1a53cdbe6d99" providerId="ADAL" clId="{484BFB64-5230-4824-AA52-95EC67362BB4}" dt="2019-10-18T10:36:38.688" v="879" actId="2696"/>
        <pc:sldMkLst>
          <pc:docMk/>
          <pc:sldMk cId="119166050" sldId="374"/>
        </pc:sldMkLst>
      </pc:sldChg>
      <pc:sldChg chg="del">
        <pc:chgData name="Andrew Jones (MLCSU)" userId="dbe7569e-0422-4ba6-ab75-1a53cdbe6d99" providerId="ADAL" clId="{484BFB64-5230-4824-AA52-95EC67362BB4}" dt="2019-10-18T10:36:39.349" v="933" actId="2696"/>
        <pc:sldMkLst>
          <pc:docMk/>
          <pc:sldMk cId="97439503" sldId="376"/>
        </pc:sldMkLst>
      </pc:sldChg>
      <pc:sldChg chg="del">
        <pc:chgData name="Andrew Jones (MLCSU)" userId="dbe7569e-0422-4ba6-ab75-1a53cdbe6d99" providerId="ADAL" clId="{484BFB64-5230-4824-AA52-95EC67362BB4}" dt="2019-10-18T10:36:39.271" v="924" actId="2696"/>
        <pc:sldMkLst>
          <pc:docMk/>
          <pc:sldMk cId="3503495251" sldId="377"/>
        </pc:sldMkLst>
      </pc:sldChg>
      <pc:sldChg chg="del">
        <pc:chgData name="Andrew Jones (MLCSU)" userId="dbe7569e-0422-4ba6-ab75-1a53cdbe6d99" providerId="ADAL" clId="{484BFB64-5230-4824-AA52-95EC67362BB4}" dt="2019-10-18T10:36:39.279" v="925" actId="2696"/>
        <pc:sldMkLst>
          <pc:docMk/>
          <pc:sldMk cId="2944465680" sldId="378"/>
        </pc:sldMkLst>
      </pc:sldChg>
      <pc:sldChg chg="del">
        <pc:chgData name="Andrew Jones (MLCSU)" userId="dbe7569e-0422-4ba6-ab75-1a53cdbe6d99" providerId="ADAL" clId="{484BFB64-5230-4824-AA52-95EC67362BB4}" dt="2019-10-18T10:36:39.290" v="926" actId="2696"/>
        <pc:sldMkLst>
          <pc:docMk/>
          <pc:sldMk cId="1554792328" sldId="379"/>
        </pc:sldMkLst>
      </pc:sldChg>
      <pc:sldChg chg="del">
        <pc:chgData name="Andrew Jones (MLCSU)" userId="dbe7569e-0422-4ba6-ab75-1a53cdbe6d99" providerId="ADAL" clId="{484BFB64-5230-4824-AA52-95EC67362BB4}" dt="2019-10-18T10:36:39.298" v="927" actId="2696"/>
        <pc:sldMkLst>
          <pc:docMk/>
          <pc:sldMk cId="3802875898" sldId="380"/>
        </pc:sldMkLst>
      </pc:sldChg>
      <pc:sldChg chg="del">
        <pc:chgData name="Andrew Jones (MLCSU)" userId="dbe7569e-0422-4ba6-ab75-1a53cdbe6d99" providerId="ADAL" clId="{484BFB64-5230-4824-AA52-95EC67362BB4}" dt="2019-10-18T10:36:39.159" v="912" actId="2696"/>
        <pc:sldMkLst>
          <pc:docMk/>
          <pc:sldMk cId="166647307" sldId="381"/>
        </pc:sldMkLst>
      </pc:sldChg>
      <pc:sldChg chg="del">
        <pc:chgData name="Andrew Jones (MLCSU)" userId="dbe7569e-0422-4ba6-ab75-1a53cdbe6d99" providerId="ADAL" clId="{484BFB64-5230-4824-AA52-95EC67362BB4}" dt="2019-10-18T10:36:39.242" v="921" actId="2696"/>
        <pc:sldMkLst>
          <pc:docMk/>
          <pc:sldMk cId="3878403297" sldId="382"/>
        </pc:sldMkLst>
      </pc:sldChg>
      <pc:sldChg chg="del">
        <pc:chgData name="Andrew Jones (MLCSU)" userId="dbe7569e-0422-4ba6-ab75-1a53cdbe6d99" providerId="ADAL" clId="{484BFB64-5230-4824-AA52-95EC67362BB4}" dt="2019-10-18T10:36:39.305" v="928" actId="2696"/>
        <pc:sldMkLst>
          <pc:docMk/>
          <pc:sldMk cId="1157096567" sldId="383"/>
        </pc:sldMkLst>
      </pc:sldChg>
      <pc:sldChg chg="del">
        <pc:chgData name="Andrew Jones (MLCSU)" userId="dbe7569e-0422-4ba6-ab75-1a53cdbe6d99" providerId="ADAL" clId="{484BFB64-5230-4824-AA52-95EC67362BB4}" dt="2019-10-18T10:36:38.596" v="872" actId="2696"/>
        <pc:sldMkLst>
          <pc:docMk/>
          <pc:sldMk cId="2775836337" sldId="385"/>
        </pc:sldMkLst>
      </pc:sldChg>
      <pc:sldChg chg="del">
        <pc:chgData name="Andrew Jones (MLCSU)" userId="dbe7569e-0422-4ba6-ab75-1a53cdbe6d99" providerId="ADAL" clId="{484BFB64-5230-4824-AA52-95EC67362BB4}" dt="2019-10-18T10:36:38.352" v="853" actId="2696"/>
        <pc:sldMkLst>
          <pc:docMk/>
          <pc:sldMk cId="1507725719" sldId="386"/>
        </pc:sldMkLst>
      </pc:sldChg>
      <pc:sldChg chg="del">
        <pc:chgData name="Andrew Jones (MLCSU)" userId="dbe7569e-0422-4ba6-ab75-1a53cdbe6d99" providerId="ADAL" clId="{484BFB64-5230-4824-AA52-95EC67362BB4}" dt="2019-10-18T10:36:38.374" v="854" actId="2696"/>
        <pc:sldMkLst>
          <pc:docMk/>
          <pc:sldMk cId="2240226114" sldId="387"/>
        </pc:sldMkLst>
      </pc:sldChg>
      <pc:sldChg chg="del">
        <pc:chgData name="Andrew Jones (MLCSU)" userId="dbe7569e-0422-4ba6-ab75-1a53cdbe6d99" providerId="ADAL" clId="{484BFB64-5230-4824-AA52-95EC67362BB4}" dt="2019-10-18T10:36:39.261" v="923" actId="2696"/>
        <pc:sldMkLst>
          <pc:docMk/>
          <pc:sldMk cId="450969877" sldId="388"/>
        </pc:sldMkLst>
      </pc:sldChg>
      <pc:sldChg chg="del">
        <pc:chgData name="Andrew Jones (MLCSU)" userId="dbe7569e-0422-4ba6-ab75-1a53cdbe6d99" providerId="ADAL" clId="{484BFB64-5230-4824-AA52-95EC67362BB4}" dt="2019-10-18T10:36:38.423" v="858" actId="2696"/>
        <pc:sldMkLst>
          <pc:docMk/>
          <pc:sldMk cId="2717348767" sldId="391"/>
        </pc:sldMkLst>
      </pc:sldChg>
      <pc:sldChg chg="del">
        <pc:chgData name="Andrew Jones (MLCSU)" userId="dbe7569e-0422-4ba6-ab75-1a53cdbe6d99" providerId="ADAL" clId="{484BFB64-5230-4824-AA52-95EC67362BB4}" dt="2019-10-18T10:36:38.446" v="860" actId="2696"/>
        <pc:sldMkLst>
          <pc:docMk/>
          <pc:sldMk cId="1930382876" sldId="392"/>
        </pc:sldMkLst>
      </pc:sldChg>
      <pc:sldChg chg="del">
        <pc:chgData name="Andrew Jones (MLCSU)" userId="dbe7569e-0422-4ba6-ab75-1a53cdbe6d99" providerId="ADAL" clId="{484BFB64-5230-4824-AA52-95EC67362BB4}" dt="2019-10-18T10:36:38.458" v="861" actId="2696"/>
        <pc:sldMkLst>
          <pc:docMk/>
          <pc:sldMk cId="288374145" sldId="394"/>
        </pc:sldMkLst>
      </pc:sldChg>
      <pc:sldChg chg="del">
        <pc:chgData name="Andrew Jones (MLCSU)" userId="dbe7569e-0422-4ba6-ab75-1a53cdbe6d99" providerId="ADAL" clId="{484BFB64-5230-4824-AA52-95EC67362BB4}" dt="2019-10-18T10:36:38.471" v="862" actId="2696"/>
        <pc:sldMkLst>
          <pc:docMk/>
          <pc:sldMk cId="1088098724" sldId="395"/>
        </pc:sldMkLst>
      </pc:sldChg>
      <pc:sldChg chg="del">
        <pc:chgData name="Andrew Jones (MLCSU)" userId="dbe7569e-0422-4ba6-ab75-1a53cdbe6d99" providerId="ADAL" clId="{484BFB64-5230-4824-AA52-95EC67362BB4}" dt="2019-10-18T10:36:38.484" v="863" actId="2696"/>
        <pc:sldMkLst>
          <pc:docMk/>
          <pc:sldMk cId="1254503986" sldId="396"/>
        </pc:sldMkLst>
      </pc:sldChg>
      <pc:sldChg chg="del">
        <pc:chgData name="Andrew Jones (MLCSU)" userId="dbe7569e-0422-4ba6-ab75-1a53cdbe6d99" providerId="ADAL" clId="{484BFB64-5230-4824-AA52-95EC67362BB4}" dt="2019-10-18T10:36:38.496" v="864" actId="2696"/>
        <pc:sldMkLst>
          <pc:docMk/>
          <pc:sldMk cId="2971477605" sldId="397"/>
        </pc:sldMkLst>
      </pc:sldChg>
      <pc:sldChg chg="del">
        <pc:chgData name="Andrew Jones (MLCSU)" userId="dbe7569e-0422-4ba6-ab75-1a53cdbe6d99" providerId="ADAL" clId="{484BFB64-5230-4824-AA52-95EC67362BB4}" dt="2019-10-18T10:36:38.436" v="859" actId="2696"/>
        <pc:sldMkLst>
          <pc:docMk/>
          <pc:sldMk cId="1373738856" sldId="398"/>
        </pc:sldMkLst>
      </pc:sldChg>
      <pc:sldChg chg="del">
        <pc:chgData name="Andrew Jones (MLCSU)" userId="dbe7569e-0422-4ba6-ab75-1a53cdbe6d99" providerId="ADAL" clId="{484BFB64-5230-4824-AA52-95EC67362BB4}" dt="2019-10-18T10:36:38.512" v="865" actId="2696"/>
        <pc:sldMkLst>
          <pc:docMk/>
          <pc:sldMk cId="4064696302" sldId="399"/>
        </pc:sldMkLst>
      </pc:sldChg>
      <pc:sldChg chg="del">
        <pc:chgData name="Andrew Jones (MLCSU)" userId="dbe7569e-0422-4ba6-ab75-1a53cdbe6d99" providerId="ADAL" clId="{484BFB64-5230-4824-AA52-95EC67362BB4}" dt="2019-10-18T10:36:39.024" v="902" actId="2696"/>
        <pc:sldMkLst>
          <pc:docMk/>
          <pc:sldMk cId="2008235241" sldId="401"/>
        </pc:sldMkLst>
      </pc:sldChg>
      <pc:sldChg chg="del">
        <pc:chgData name="Andrew Jones (MLCSU)" userId="dbe7569e-0422-4ba6-ab75-1a53cdbe6d99" providerId="ADAL" clId="{484BFB64-5230-4824-AA52-95EC67362BB4}" dt="2019-10-18T10:36:38.734" v="883" actId="2696"/>
        <pc:sldMkLst>
          <pc:docMk/>
          <pc:sldMk cId="978289162" sldId="402"/>
        </pc:sldMkLst>
      </pc:sldChg>
      <pc:sldChg chg="del">
        <pc:chgData name="Andrew Jones (MLCSU)" userId="dbe7569e-0422-4ba6-ab75-1a53cdbe6d99" providerId="ADAL" clId="{484BFB64-5230-4824-AA52-95EC67362BB4}" dt="2019-10-18T10:36:38.745" v="884" actId="2696"/>
        <pc:sldMkLst>
          <pc:docMk/>
          <pc:sldMk cId="1954709873" sldId="403"/>
        </pc:sldMkLst>
      </pc:sldChg>
      <pc:sldChg chg="del">
        <pc:chgData name="Andrew Jones (MLCSU)" userId="dbe7569e-0422-4ba6-ab75-1a53cdbe6d99" providerId="ADAL" clId="{484BFB64-5230-4824-AA52-95EC67362BB4}" dt="2019-10-18T10:36:38.643" v="876" actId="2696"/>
        <pc:sldMkLst>
          <pc:docMk/>
          <pc:sldMk cId="714687149" sldId="405"/>
        </pc:sldMkLst>
      </pc:sldChg>
      <pc:sldChg chg="del">
        <pc:chgData name="Andrew Jones (MLCSU)" userId="dbe7569e-0422-4ba6-ab75-1a53cdbe6d99" providerId="ADAL" clId="{484BFB64-5230-4824-AA52-95EC67362BB4}" dt="2019-10-18T10:36:38.656" v="877" actId="2696"/>
        <pc:sldMkLst>
          <pc:docMk/>
          <pc:sldMk cId="4059632219" sldId="406"/>
        </pc:sldMkLst>
      </pc:sldChg>
      <pc:sldChg chg="del">
        <pc:chgData name="Andrew Jones (MLCSU)" userId="dbe7569e-0422-4ba6-ab75-1a53cdbe6d99" providerId="ADAL" clId="{484BFB64-5230-4824-AA52-95EC67362BB4}" dt="2019-10-18T10:36:38.722" v="882" actId="2696"/>
        <pc:sldMkLst>
          <pc:docMk/>
          <pc:sldMk cId="3426300460" sldId="407"/>
        </pc:sldMkLst>
      </pc:sldChg>
      <pc:sldChg chg="del">
        <pc:chgData name="Andrew Jones (MLCSU)" userId="dbe7569e-0422-4ba6-ab75-1a53cdbe6d99" providerId="ADAL" clId="{484BFB64-5230-4824-AA52-95EC67362BB4}" dt="2019-10-18T10:36:38.758" v="885" actId="2696"/>
        <pc:sldMkLst>
          <pc:docMk/>
          <pc:sldMk cId="2941689568" sldId="408"/>
        </pc:sldMkLst>
      </pc:sldChg>
      <pc:sldChg chg="del">
        <pc:chgData name="Andrew Jones (MLCSU)" userId="dbe7569e-0422-4ba6-ab75-1a53cdbe6d99" providerId="ADAL" clId="{484BFB64-5230-4824-AA52-95EC67362BB4}" dt="2019-10-18T10:36:38.608" v="873" actId="2696"/>
        <pc:sldMkLst>
          <pc:docMk/>
          <pc:sldMk cId="2259600602" sldId="409"/>
        </pc:sldMkLst>
      </pc:sldChg>
      <pc:sldChg chg="del">
        <pc:chgData name="Andrew Jones (MLCSU)" userId="dbe7569e-0422-4ba6-ab75-1a53cdbe6d99" providerId="ADAL" clId="{484BFB64-5230-4824-AA52-95EC67362BB4}" dt="2019-10-18T10:36:39.166" v="913" actId="2696"/>
        <pc:sldMkLst>
          <pc:docMk/>
          <pc:sldMk cId="871055448" sldId="410"/>
        </pc:sldMkLst>
      </pc:sldChg>
      <pc:sldChg chg="del">
        <pc:chgData name="Andrew Jones (MLCSU)" userId="dbe7569e-0422-4ba6-ab75-1a53cdbe6d99" providerId="ADAL" clId="{484BFB64-5230-4824-AA52-95EC67362BB4}" dt="2019-10-18T10:36:38.820" v="890" actId="2696"/>
        <pc:sldMkLst>
          <pc:docMk/>
          <pc:sldMk cId="3193629674" sldId="411"/>
        </pc:sldMkLst>
      </pc:sldChg>
      <pc:sldChg chg="del">
        <pc:chgData name="Andrew Jones (MLCSU)" userId="dbe7569e-0422-4ba6-ab75-1a53cdbe6d99" providerId="ADAL" clId="{484BFB64-5230-4824-AA52-95EC67362BB4}" dt="2019-10-18T10:36:38.998" v="900" actId="2696"/>
        <pc:sldMkLst>
          <pc:docMk/>
          <pc:sldMk cId="3547228940" sldId="412"/>
        </pc:sldMkLst>
      </pc:sldChg>
      <pc:sldChg chg="del">
        <pc:chgData name="Andrew Jones (MLCSU)" userId="dbe7569e-0422-4ba6-ab75-1a53cdbe6d99" providerId="ADAL" clId="{484BFB64-5230-4824-AA52-95EC67362BB4}" dt="2019-10-18T10:36:39.031" v="903" actId="2696"/>
        <pc:sldMkLst>
          <pc:docMk/>
          <pc:sldMk cId="1317624220" sldId="413"/>
        </pc:sldMkLst>
      </pc:sldChg>
      <pc:sldChg chg="del">
        <pc:chgData name="Andrew Jones (MLCSU)" userId="dbe7569e-0422-4ba6-ab75-1a53cdbe6d99" providerId="ADAL" clId="{484BFB64-5230-4824-AA52-95EC67362BB4}" dt="2019-10-18T10:36:39.040" v="904" actId="2696"/>
        <pc:sldMkLst>
          <pc:docMk/>
          <pc:sldMk cId="3692793231" sldId="414"/>
        </pc:sldMkLst>
      </pc:sldChg>
      <pc:sldChg chg="del">
        <pc:chgData name="Andrew Jones (MLCSU)" userId="dbe7569e-0422-4ba6-ab75-1a53cdbe6d99" providerId="ADAL" clId="{484BFB64-5230-4824-AA52-95EC67362BB4}" dt="2019-10-18T10:36:39.053" v="905" actId="2696"/>
        <pc:sldMkLst>
          <pc:docMk/>
          <pc:sldMk cId="2189067063" sldId="415"/>
        </pc:sldMkLst>
      </pc:sldChg>
      <pc:sldChg chg="del">
        <pc:chgData name="Andrew Jones (MLCSU)" userId="dbe7569e-0422-4ba6-ab75-1a53cdbe6d99" providerId="ADAL" clId="{484BFB64-5230-4824-AA52-95EC67362BB4}" dt="2019-10-18T10:36:39.010" v="901" actId="2696"/>
        <pc:sldMkLst>
          <pc:docMk/>
          <pc:sldMk cId="1640011719" sldId="416"/>
        </pc:sldMkLst>
      </pc:sldChg>
      <pc:sldChg chg="del">
        <pc:chgData name="Andrew Jones (MLCSU)" userId="dbe7569e-0422-4ba6-ab75-1a53cdbe6d99" providerId="ADAL" clId="{484BFB64-5230-4824-AA52-95EC67362BB4}" dt="2019-10-18T10:36:39.063" v="906" actId="2696"/>
        <pc:sldMkLst>
          <pc:docMk/>
          <pc:sldMk cId="2181252856" sldId="417"/>
        </pc:sldMkLst>
      </pc:sldChg>
      <pc:sldChg chg="del">
        <pc:chgData name="Andrew Jones (MLCSU)" userId="dbe7569e-0422-4ba6-ab75-1a53cdbe6d99" providerId="ADAL" clId="{484BFB64-5230-4824-AA52-95EC67362BB4}" dt="2019-10-18T10:36:39.099" v="908" actId="2696"/>
        <pc:sldMkLst>
          <pc:docMk/>
          <pc:sldMk cId="1946279228" sldId="418"/>
        </pc:sldMkLst>
      </pc:sldChg>
      <pc:sldChg chg="del">
        <pc:chgData name="Andrew Jones (MLCSU)" userId="dbe7569e-0422-4ba6-ab75-1a53cdbe6d99" providerId="ADAL" clId="{484BFB64-5230-4824-AA52-95EC67362BB4}" dt="2019-10-18T10:36:39.192" v="916" actId="2696"/>
        <pc:sldMkLst>
          <pc:docMk/>
          <pc:sldMk cId="1405481816" sldId="420"/>
        </pc:sldMkLst>
      </pc:sldChg>
      <pc:sldChg chg="del">
        <pc:chgData name="Andrew Jones (MLCSU)" userId="dbe7569e-0422-4ba6-ab75-1a53cdbe6d99" providerId="ADAL" clId="{484BFB64-5230-4824-AA52-95EC67362BB4}" dt="2019-10-18T10:36:39.205" v="917" actId="2696"/>
        <pc:sldMkLst>
          <pc:docMk/>
          <pc:sldMk cId="950492135" sldId="421"/>
        </pc:sldMkLst>
      </pc:sldChg>
      <pc:sldChg chg="del">
        <pc:chgData name="Andrew Jones (MLCSU)" userId="dbe7569e-0422-4ba6-ab75-1a53cdbe6d99" providerId="ADAL" clId="{484BFB64-5230-4824-AA52-95EC67362BB4}" dt="2019-10-18T10:36:39.217" v="918" actId="2696"/>
        <pc:sldMkLst>
          <pc:docMk/>
          <pc:sldMk cId="2840603735" sldId="422"/>
        </pc:sldMkLst>
      </pc:sldChg>
      <pc:sldChg chg="del">
        <pc:chgData name="Andrew Jones (MLCSU)" userId="dbe7569e-0422-4ba6-ab75-1a53cdbe6d99" providerId="ADAL" clId="{484BFB64-5230-4824-AA52-95EC67362BB4}" dt="2019-10-18T10:36:39.182" v="915" actId="2696"/>
        <pc:sldMkLst>
          <pc:docMk/>
          <pc:sldMk cId="1633774730" sldId="423"/>
        </pc:sldMkLst>
      </pc:sldChg>
      <pc:sldChg chg="del">
        <pc:chgData name="Andrew Jones (MLCSU)" userId="dbe7569e-0422-4ba6-ab75-1a53cdbe6d99" providerId="ADAL" clId="{484BFB64-5230-4824-AA52-95EC67362BB4}" dt="2019-10-18T10:36:39.232" v="920" actId="2696"/>
        <pc:sldMkLst>
          <pc:docMk/>
          <pc:sldMk cId="532674243" sldId="424"/>
        </pc:sldMkLst>
      </pc:sldChg>
      <pc:sldChg chg="del">
        <pc:chgData name="Andrew Jones (MLCSU)" userId="dbe7569e-0422-4ba6-ab75-1a53cdbe6d99" providerId="ADAL" clId="{484BFB64-5230-4824-AA52-95EC67362BB4}" dt="2019-10-18T10:36:39.223" v="919" actId="2696"/>
        <pc:sldMkLst>
          <pc:docMk/>
          <pc:sldMk cId="2206769559" sldId="425"/>
        </pc:sldMkLst>
      </pc:sldChg>
      <pc:sldChg chg="del">
        <pc:chgData name="Andrew Jones (MLCSU)" userId="dbe7569e-0422-4ba6-ab75-1a53cdbe6d99" providerId="ADAL" clId="{484BFB64-5230-4824-AA52-95EC67362BB4}" dt="2019-10-18T10:36:39.174" v="914" actId="2696"/>
        <pc:sldMkLst>
          <pc:docMk/>
          <pc:sldMk cId="337537677" sldId="426"/>
        </pc:sldMkLst>
      </pc:sldChg>
      <pc:sldChg chg="del">
        <pc:chgData name="Andrew Jones (MLCSU)" userId="dbe7569e-0422-4ba6-ab75-1a53cdbe6d99" providerId="ADAL" clId="{484BFB64-5230-4824-AA52-95EC67362BB4}" dt="2019-10-18T10:36:38.854" v="892" actId="2696"/>
        <pc:sldMkLst>
          <pc:docMk/>
          <pc:sldMk cId="3054980645" sldId="427"/>
        </pc:sldMkLst>
      </pc:sldChg>
      <pc:sldChg chg="del">
        <pc:chgData name="Andrew Jones (MLCSU)" userId="dbe7569e-0422-4ba6-ab75-1a53cdbe6d99" providerId="ADAL" clId="{484BFB64-5230-4824-AA52-95EC67362BB4}" dt="2019-10-18T10:36:38.986" v="899" actId="2696"/>
        <pc:sldMkLst>
          <pc:docMk/>
          <pc:sldMk cId="632972494" sldId="429"/>
        </pc:sldMkLst>
      </pc:sldChg>
      <pc:sldChg chg="del">
        <pc:chgData name="Andrew Jones (MLCSU)" userId="dbe7569e-0422-4ba6-ab75-1a53cdbe6d99" providerId="ADAL" clId="{484BFB64-5230-4824-AA52-95EC67362BB4}" dt="2019-10-18T10:36:38.872" v="893" actId="2696"/>
        <pc:sldMkLst>
          <pc:docMk/>
          <pc:sldMk cId="2482845892" sldId="430"/>
        </pc:sldMkLst>
      </pc:sldChg>
      <pc:sldChg chg="del">
        <pc:chgData name="Andrew Jones (MLCSU)" userId="dbe7569e-0422-4ba6-ab75-1a53cdbe6d99" providerId="ADAL" clId="{484BFB64-5230-4824-AA52-95EC67362BB4}" dt="2019-10-18T10:36:38.895" v="894" actId="2696"/>
        <pc:sldMkLst>
          <pc:docMk/>
          <pc:sldMk cId="1192635791" sldId="431"/>
        </pc:sldMkLst>
      </pc:sldChg>
      <pc:sldChg chg="del">
        <pc:chgData name="Andrew Jones (MLCSU)" userId="dbe7569e-0422-4ba6-ab75-1a53cdbe6d99" providerId="ADAL" clId="{484BFB64-5230-4824-AA52-95EC67362BB4}" dt="2019-10-18T10:36:38.913" v="895" actId="2696"/>
        <pc:sldMkLst>
          <pc:docMk/>
          <pc:sldMk cId="3341733195" sldId="432"/>
        </pc:sldMkLst>
      </pc:sldChg>
      <pc:sldChg chg="del">
        <pc:chgData name="Andrew Jones (MLCSU)" userId="dbe7569e-0422-4ba6-ab75-1a53cdbe6d99" providerId="ADAL" clId="{484BFB64-5230-4824-AA52-95EC67362BB4}" dt="2019-10-18T10:36:38.953" v="897" actId="2696"/>
        <pc:sldMkLst>
          <pc:docMk/>
          <pc:sldMk cId="3234746534" sldId="433"/>
        </pc:sldMkLst>
      </pc:sldChg>
      <pc:sldChg chg="del">
        <pc:chgData name="Andrew Jones (MLCSU)" userId="dbe7569e-0422-4ba6-ab75-1a53cdbe6d99" providerId="ADAL" clId="{484BFB64-5230-4824-AA52-95EC67362BB4}" dt="2019-10-18T10:36:38.932" v="896" actId="2696"/>
        <pc:sldMkLst>
          <pc:docMk/>
          <pc:sldMk cId="4162982580" sldId="434"/>
        </pc:sldMkLst>
      </pc:sldChg>
      <pc:sldChg chg="del">
        <pc:chgData name="Andrew Jones (MLCSU)" userId="dbe7569e-0422-4ba6-ab75-1a53cdbe6d99" providerId="ADAL" clId="{484BFB64-5230-4824-AA52-95EC67362BB4}" dt="2019-10-18T10:36:38.972" v="898" actId="2696"/>
        <pc:sldMkLst>
          <pc:docMk/>
          <pc:sldMk cId="76350689" sldId="435"/>
        </pc:sldMkLst>
      </pc:sldChg>
      <pc:sldChg chg="del">
        <pc:chgData name="Andrew Jones (MLCSU)" userId="dbe7569e-0422-4ba6-ab75-1a53cdbe6d99" providerId="ADAL" clId="{484BFB64-5230-4824-AA52-95EC67362BB4}" dt="2019-10-18T10:36:38.314" v="850" actId="2696"/>
        <pc:sldMkLst>
          <pc:docMk/>
          <pc:sldMk cId="940070037" sldId="436"/>
        </pc:sldMkLst>
      </pc:sldChg>
      <pc:sldChg chg="del">
        <pc:chgData name="Andrew Jones (MLCSU)" userId="dbe7569e-0422-4ba6-ab75-1a53cdbe6d99" providerId="ADAL" clId="{484BFB64-5230-4824-AA52-95EC67362BB4}" dt="2019-10-18T10:36:38.387" v="855" actId="2696"/>
        <pc:sldMkLst>
          <pc:docMk/>
          <pc:sldMk cId="2337669258" sldId="437"/>
        </pc:sldMkLst>
      </pc:sldChg>
      <pc:sldChg chg="del">
        <pc:chgData name="Andrew Jones (MLCSU)" userId="dbe7569e-0422-4ba6-ab75-1a53cdbe6d99" providerId="ADAL" clId="{484BFB64-5230-4824-AA52-95EC67362BB4}" dt="2019-10-18T10:36:38.304" v="849" actId="2696"/>
        <pc:sldMkLst>
          <pc:docMk/>
          <pc:sldMk cId="1431267330" sldId="438"/>
        </pc:sldMkLst>
      </pc:sldChg>
      <pc:sldChg chg="del">
        <pc:chgData name="Andrew Jones (MLCSU)" userId="dbe7569e-0422-4ba6-ab75-1a53cdbe6d99" providerId="ADAL" clId="{484BFB64-5230-4824-AA52-95EC67362BB4}" dt="2019-10-18T10:36:38.293" v="848" actId="2696"/>
        <pc:sldMkLst>
          <pc:docMk/>
          <pc:sldMk cId="2392190440" sldId="439"/>
        </pc:sldMkLst>
      </pc:sldChg>
      <pc:sldChg chg="del">
        <pc:chgData name="Andrew Jones (MLCSU)" userId="dbe7569e-0422-4ba6-ab75-1a53cdbe6d99" providerId="ADAL" clId="{484BFB64-5230-4824-AA52-95EC67362BB4}" dt="2019-10-18T10:36:38.402" v="856" actId="2696"/>
        <pc:sldMkLst>
          <pc:docMk/>
          <pc:sldMk cId="4259820180" sldId="440"/>
        </pc:sldMkLst>
      </pc:sldChg>
      <pc:sldChg chg="del">
        <pc:chgData name="Andrew Jones (MLCSU)" userId="dbe7569e-0422-4ba6-ab75-1a53cdbe6d99" providerId="ADAL" clId="{484BFB64-5230-4824-AA52-95EC67362BB4}" dt="2019-10-18T10:36:38.327" v="851" actId="2696"/>
        <pc:sldMkLst>
          <pc:docMk/>
          <pc:sldMk cId="1360407081" sldId="441"/>
        </pc:sldMkLst>
      </pc:sldChg>
      <pc:sldChg chg="del">
        <pc:chgData name="Andrew Jones (MLCSU)" userId="dbe7569e-0422-4ba6-ab75-1a53cdbe6d99" providerId="ADAL" clId="{484BFB64-5230-4824-AA52-95EC67362BB4}" dt="2019-10-18T10:36:38.572" v="870" actId="2696"/>
        <pc:sldMkLst>
          <pc:docMk/>
          <pc:sldMk cId="3869912520" sldId="442"/>
        </pc:sldMkLst>
      </pc:sldChg>
      <pc:sldChg chg="modSp">
        <pc:chgData name="Andrew Jones (MLCSU)" userId="dbe7569e-0422-4ba6-ab75-1a53cdbe6d99" providerId="ADAL" clId="{484BFB64-5230-4824-AA52-95EC67362BB4}" dt="2019-10-25T09:42:20.317" v="1543" actId="403"/>
        <pc:sldMkLst>
          <pc:docMk/>
          <pc:sldMk cId="2611542653" sldId="443"/>
        </pc:sldMkLst>
        <pc:spChg chg="mod">
          <ac:chgData name="Andrew Jones (MLCSU)" userId="dbe7569e-0422-4ba6-ab75-1a53cdbe6d99" providerId="ADAL" clId="{484BFB64-5230-4824-AA52-95EC67362BB4}" dt="2019-10-14T15:42:25.045" v="53" actId="20577"/>
          <ac:spMkLst>
            <pc:docMk/>
            <pc:sldMk cId="2611542653" sldId="443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484BFB64-5230-4824-AA52-95EC67362BB4}" dt="2019-10-25T09:42:20.317" v="1543" actId="403"/>
          <ac:spMkLst>
            <pc:docMk/>
            <pc:sldMk cId="2611542653" sldId="443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484BFB64-5230-4824-AA52-95EC67362BB4}" dt="2019-10-25T09:43:11.380" v="1581" actId="404"/>
        <pc:sldMkLst>
          <pc:docMk/>
          <pc:sldMk cId="2683214438" sldId="444"/>
        </pc:sldMkLst>
        <pc:spChg chg="mod">
          <ac:chgData name="Andrew Jones (MLCSU)" userId="dbe7569e-0422-4ba6-ab75-1a53cdbe6d99" providerId="ADAL" clId="{484BFB64-5230-4824-AA52-95EC67362BB4}" dt="2019-10-14T15:42:38.752" v="67" actId="20577"/>
          <ac:spMkLst>
            <pc:docMk/>
            <pc:sldMk cId="2683214438" sldId="444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484BFB64-5230-4824-AA52-95EC67362BB4}" dt="2019-10-25T09:43:11.380" v="1581" actId="404"/>
          <ac:spMkLst>
            <pc:docMk/>
            <pc:sldMk cId="2683214438" sldId="444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484BFB64-5230-4824-AA52-95EC67362BB4}" dt="2019-10-18T10:32:27.552" v="778" actId="404"/>
        <pc:sldMkLst>
          <pc:docMk/>
          <pc:sldMk cId="2455818047" sldId="445"/>
        </pc:sldMkLst>
        <pc:spChg chg="mod">
          <ac:chgData name="Andrew Jones (MLCSU)" userId="dbe7569e-0422-4ba6-ab75-1a53cdbe6d99" providerId="ADAL" clId="{484BFB64-5230-4824-AA52-95EC67362BB4}" dt="2019-10-18T10:32:19.242" v="767" actId="20577"/>
          <ac:spMkLst>
            <pc:docMk/>
            <pc:sldMk cId="2455818047" sldId="445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484BFB64-5230-4824-AA52-95EC67362BB4}" dt="2019-10-18T10:32:27.552" v="778" actId="404"/>
          <ac:spMkLst>
            <pc:docMk/>
            <pc:sldMk cId="2455818047" sldId="445"/>
            <ac:spMk id="6" creationId="{5CA1C7F9-2613-4435-95DD-27A410F5F137}"/>
          </ac:spMkLst>
        </pc:spChg>
      </pc:sldChg>
      <pc:sldChg chg="addSp modSp">
        <pc:chgData name="Andrew Jones (MLCSU)" userId="dbe7569e-0422-4ba6-ab75-1a53cdbe6d99" providerId="ADAL" clId="{484BFB64-5230-4824-AA52-95EC67362BB4}" dt="2019-10-18T10:44:50.314" v="939" actId="20577"/>
        <pc:sldMkLst>
          <pc:docMk/>
          <pc:sldMk cId="3515448916" sldId="446"/>
        </pc:sldMkLst>
        <pc:spChg chg="mod">
          <ac:chgData name="Andrew Jones (MLCSU)" userId="dbe7569e-0422-4ba6-ab75-1a53cdbe6d99" providerId="ADAL" clId="{484BFB64-5230-4824-AA52-95EC67362BB4}" dt="2019-10-18T10:44:50.314" v="939" actId="20577"/>
          <ac:spMkLst>
            <pc:docMk/>
            <pc:sldMk cId="3515448916" sldId="446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484BFB64-5230-4824-AA52-95EC67362BB4}" dt="2019-10-18T10:42:05.870" v="935" actId="6549"/>
          <ac:spMkLst>
            <pc:docMk/>
            <pc:sldMk cId="3515448916" sldId="446"/>
            <ac:spMk id="6" creationId="{5CA1C7F9-2613-4435-95DD-27A410F5F137}"/>
          </ac:spMkLst>
        </pc:spChg>
        <pc:picChg chg="add mod">
          <ac:chgData name="Andrew Jones (MLCSU)" userId="dbe7569e-0422-4ba6-ab75-1a53cdbe6d99" providerId="ADAL" clId="{484BFB64-5230-4824-AA52-95EC67362BB4}" dt="2019-10-18T10:44:48.281" v="938" actId="1076"/>
          <ac:picMkLst>
            <pc:docMk/>
            <pc:sldMk cId="3515448916" sldId="446"/>
            <ac:picMk id="2" creationId="{525B6ACC-45A8-49F1-BB65-6AF4241BFA75}"/>
          </ac:picMkLst>
        </pc:picChg>
      </pc:sldChg>
      <pc:sldChg chg="modSp">
        <pc:chgData name="Andrew Jones (MLCSU)" userId="dbe7569e-0422-4ba6-ab75-1a53cdbe6d99" providerId="ADAL" clId="{484BFB64-5230-4824-AA52-95EC67362BB4}" dt="2019-10-15T07:53:16.240" v="604" actId="122"/>
        <pc:sldMkLst>
          <pc:docMk/>
          <pc:sldMk cId="930291129" sldId="447"/>
        </pc:sldMkLst>
        <pc:spChg chg="mod">
          <ac:chgData name="Andrew Jones (MLCSU)" userId="dbe7569e-0422-4ba6-ab75-1a53cdbe6d99" providerId="ADAL" clId="{484BFB64-5230-4824-AA52-95EC67362BB4}" dt="2019-10-15T07:53:16.240" v="604" actId="122"/>
          <ac:spMkLst>
            <pc:docMk/>
            <pc:sldMk cId="930291129" sldId="447"/>
            <ac:spMk id="6" creationId="{5CA1C7F9-2613-4435-95DD-27A410F5F137}"/>
          </ac:spMkLst>
        </pc:spChg>
      </pc:sldChg>
      <pc:sldChg chg="modSp del">
        <pc:chgData name="Andrew Jones (MLCSU)" userId="dbe7569e-0422-4ba6-ab75-1a53cdbe6d99" providerId="ADAL" clId="{484BFB64-5230-4824-AA52-95EC67362BB4}" dt="2019-10-18T10:33:54.710" v="842" actId="2696"/>
        <pc:sldMkLst>
          <pc:docMk/>
          <pc:sldMk cId="2609200809" sldId="448"/>
        </pc:sldMkLst>
        <pc:spChg chg="mod">
          <ac:chgData name="Andrew Jones (MLCSU)" userId="dbe7569e-0422-4ba6-ab75-1a53cdbe6d99" providerId="ADAL" clId="{484BFB64-5230-4824-AA52-95EC67362BB4}" dt="2019-10-15T07:54:31.397" v="644" actId="20577"/>
          <ac:spMkLst>
            <pc:docMk/>
            <pc:sldMk cId="2609200809" sldId="448"/>
            <ac:spMk id="6" creationId="{5CA1C7F9-2613-4435-95DD-27A410F5F137}"/>
          </ac:spMkLst>
        </pc:spChg>
      </pc:sldChg>
      <pc:sldChg chg="modSp del">
        <pc:chgData name="Andrew Jones (MLCSU)" userId="dbe7569e-0422-4ba6-ab75-1a53cdbe6d99" providerId="ADAL" clId="{484BFB64-5230-4824-AA52-95EC67362BB4}" dt="2019-10-18T10:33:54.683" v="840" actId="2696"/>
        <pc:sldMkLst>
          <pc:docMk/>
          <pc:sldMk cId="4220052723" sldId="449"/>
        </pc:sldMkLst>
        <pc:spChg chg="mod">
          <ac:chgData name="Andrew Jones (MLCSU)" userId="dbe7569e-0422-4ba6-ab75-1a53cdbe6d99" providerId="ADAL" clId="{484BFB64-5230-4824-AA52-95EC67362BB4}" dt="2019-10-15T07:53:30.670" v="610" actId="20577"/>
          <ac:spMkLst>
            <pc:docMk/>
            <pc:sldMk cId="4220052723" sldId="449"/>
            <ac:spMk id="6" creationId="{5CA1C7F9-2613-4435-95DD-27A410F5F137}"/>
          </ac:spMkLst>
        </pc:spChg>
      </pc:sldChg>
      <pc:sldChg chg="modSp del">
        <pc:chgData name="Andrew Jones (MLCSU)" userId="dbe7569e-0422-4ba6-ab75-1a53cdbe6d99" providerId="ADAL" clId="{484BFB64-5230-4824-AA52-95EC67362BB4}" dt="2019-10-18T10:33:54.697" v="841" actId="2696"/>
        <pc:sldMkLst>
          <pc:docMk/>
          <pc:sldMk cId="1666664849" sldId="450"/>
        </pc:sldMkLst>
        <pc:spChg chg="mod">
          <ac:chgData name="Andrew Jones (MLCSU)" userId="dbe7569e-0422-4ba6-ab75-1a53cdbe6d99" providerId="ADAL" clId="{484BFB64-5230-4824-AA52-95EC67362BB4}" dt="2019-10-15T07:53:54.286" v="629" actId="20577"/>
          <ac:spMkLst>
            <pc:docMk/>
            <pc:sldMk cId="1666664849" sldId="450"/>
            <ac:spMk id="6" creationId="{5CA1C7F9-2613-4435-95DD-27A410F5F137}"/>
          </ac:spMkLst>
        </pc:spChg>
      </pc:sldChg>
      <pc:sldChg chg="del">
        <pc:chgData name="Andrew Jones (MLCSU)" userId="dbe7569e-0422-4ba6-ab75-1a53cdbe6d99" providerId="ADAL" clId="{484BFB64-5230-4824-AA52-95EC67362BB4}" dt="2019-10-18T10:33:54.737" v="845" actId="2696"/>
        <pc:sldMkLst>
          <pc:docMk/>
          <pc:sldMk cId="3797056535" sldId="451"/>
        </pc:sldMkLst>
      </pc:sldChg>
      <pc:sldChg chg="del">
        <pc:chgData name="Andrew Jones (MLCSU)" userId="dbe7569e-0422-4ba6-ab75-1a53cdbe6d99" providerId="ADAL" clId="{484BFB64-5230-4824-AA52-95EC67362BB4}" dt="2019-10-18T10:33:54.727" v="844" actId="2696"/>
        <pc:sldMkLst>
          <pc:docMk/>
          <pc:sldMk cId="2346183251" sldId="452"/>
        </pc:sldMkLst>
      </pc:sldChg>
      <pc:sldChg chg="del">
        <pc:chgData name="Andrew Jones (MLCSU)" userId="dbe7569e-0422-4ba6-ab75-1a53cdbe6d99" providerId="ADAL" clId="{484BFB64-5230-4824-AA52-95EC67362BB4}" dt="2019-10-18T10:33:54.749" v="846" actId="2696"/>
        <pc:sldMkLst>
          <pc:docMk/>
          <pc:sldMk cId="453731033" sldId="453"/>
        </pc:sldMkLst>
      </pc:sldChg>
      <pc:sldChg chg="addSp delSp modSp">
        <pc:chgData name="Andrew Jones (MLCSU)" userId="dbe7569e-0422-4ba6-ab75-1a53cdbe6d99" providerId="ADAL" clId="{484BFB64-5230-4824-AA52-95EC67362BB4}" dt="2019-10-14T15:45:27.695" v="89" actId="20577"/>
        <pc:sldMkLst>
          <pc:docMk/>
          <pc:sldMk cId="3085197025" sldId="454"/>
        </pc:sldMkLst>
        <pc:spChg chg="mod">
          <ac:chgData name="Andrew Jones (MLCSU)" userId="dbe7569e-0422-4ba6-ab75-1a53cdbe6d99" providerId="ADAL" clId="{484BFB64-5230-4824-AA52-95EC67362BB4}" dt="2019-10-14T15:44:29.050" v="80" actId="20577"/>
          <ac:spMkLst>
            <pc:docMk/>
            <pc:sldMk cId="3085197025" sldId="454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484BFB64-5230-4824-AA52-95EC67362BB4}" dt="2019-10-14T15:45:27.695" v="89" actId="20577"/>
          <ac:spMkLst>
            <pc:docMk/>
            <pc:sldMk cId="3085197025" sldId="454"/>
            <ac:spMk id="6" creationId="{5CA1C7F9-2613-4435-95DD-27A410F5F137}"/>
          </ac:spMkLst>
        </pc:spChg>
        <pc:picChg chg="del">
          <ac:chgData name="Andrew Jones (MLCSU)" userId="dbe7569e-0422-4ba6-ab75-1a53cdbe6d99" providerId="ADAL" clId="{484BFB64-5230-4824-AA52-95EC67362BB4}" dt="2019-10-14T15:44:34.815" v="81" actId="478"/>
          <ac:picMkLst>
            <pc:docMk/>
            <pc:sldMk cId="3085197025" sldId="454"/>
            <ac:picMk id="3" creationId="{DD53504B-D3CB-45EB-8182-AF30685543D0}"/>
          </ac:picMkLst>
        </pc:picChg>
        <pc:picChg chg="add mod">
          <ac:chgData name="Andrew Jones (MLCSU)" userId="dbe7569e-0422-4ba6-ab75-1a53cdbe6d99" providerId="ADAL" clId="{484BFB64-5230-4824-AA52-95EC67362BB4}" dt="2019-10-14T15:45:09.566" v="86" actId="1076"/>
          <ac:picMkLst>
            <pc:docMk/>
            <pc:sldMk cId="3085197025" sldId="454"/>
            <ac:picMk id="1026" creationId="{12C5546C-CF92-4059-B246-4B975413A187}"/>
          </ac:picMkLst>
        </pc:picChg>
      </pc:sldChg>
      <pc:sldChg chg="del">
        <pc:chgData name="Andrew Jones (MLCSU)" userId="dbe7569e-0422-4ba6-ab75-1a53cdbe6d99" providerId="ADAL" clId="{484BFB64-5230-4824-AA52-95EC67362BB4}" dt="2019-10-18T10:33:54.720" v="843" actId="2696"/>
        <pc:sldMkLst>
          <pc:docMk/>
          <pc:sldMk cId="1917858617" sldId="455"/>
        </pc:sldMkLst>
      </pc:sldChg>
      <pc:sldChg chg="add">
        <pc:chgData name="Andrew Jones (MLCSU)" userId="dbe7569e-0422-4ba6-ab75-1a53cdbe6d99" providerId="ADAL" clId="{484BFB64-5230-4824-AA52-95EC67362BB4}" dt="2019-10-14T15:44:18.519" v="68"/>
        <pc:sldMkLst>
          <pc:docMk/>
          <pc:sldMk cId="2294686342" sldId="456"/>
        </pc:sldMkLst>
      </pc:sldChg>
      <pc:sldChg chg="addSp modSp add ord">
        <pc:chgData name="Andrew Jones (MLCSU)" userId="dbe7569e-0422-4ba6-ab75-1a53cdbe6d99" providerId="ADAL" clId="{484BFB64-5230-4824-AA52-95EC67362BB4}" dt="2019-10-25T09:43:23.323" v="1582" actId="207"/>
        <pc:sldMkLst>
          <pc:docMk/>
          <pc:sldMk cId="27845093" sldId="457"/>
        </pc:sldMkLst>
        <pc:spChg chg="mod">
          <ac:chgData name="Andrew Jones (MLCSU)" userId="dbe7569e-0422-4ba6-ab75-1a53cdbe6d99" providerId="ADAL" clId="{484BFB64-5230-4824-AA52-95EC67362BB4}" dt="2019-10-25T09:38:14.091" v="1310" actId="20577"/>
          <ac:spMkLst>
            <pc:docMk/>
            <pc:sldMk cId="27845093" sldId="457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484BFB64-5230-4824-AA52-95EC67362BB4}" dt="2019-10-25T09:43:23.323" v="1582" actId="207"/>
          <ac:spMkLst>
            <pc:docMk/>
            <pc:sldMk cId="27845093" sldId="457"/>
            <ac:spMk id="6" creationId="{5CA1C7F9-2613-4435-95DD-27A410F5F137}"/>
          </ac:spMkLst>
        </pc:spChg>
        <pc:picChg chg="add mod modCrop">
          <ac:chgData name="Andrew Jones (MLCSU)" userId="dbe7569e-0422-4ba6-ab75-1a53cdbe6d99" providerId="ADAL" clId="{484BFB64-5230-4824-AA52-95EC67362BB4}" dt="2019-10-25T09:38:31.395" v="1363" actId="1035"/>
          <ac:picMkLst>
            <pc:docMk/>
            <pc:sldMk cId="27845093" sldId="457"/>
            <ac:picMk id="7" creationId="{066DDC2B-461E-49E0-BB00-FBAF367544E5}"/>
          </ac:picMkLst>
        </pc:picChg>
        <pc:picChg chg="add mod">
          <ac:chgData name="Andrew Jones (MLCSU)" userId="dbe7569e-0422-4ba6-ab75-1a53cdbe6d99" providerId="ADAL" clId="{484BFB64-5230-4824-AA52-95EC67362BB4}" dt="2019-10-25T09:38:31.395" v="1363" actId="1035"/>
          <ac:picMkLst>
            <pc:docMk/>
            <pc:sldMk cId="27845093" sldId="457"/>
            <ac:picMk id="8" creationId="{D7EA5CAB-5F09-4282-B9CA-B9EBD3260443}"/>
          </ac:picMkLst>
        </pc:picChg>
        <pc:cxnChg chg="add mod">
          <ac:chgData name="Andrew Jones (MLCSU)" userId="dbe7569e-0422-4ba6-ab75-1a53cdbe6d99" providerId="ADAL" clId="{484BFB64-5230-4824-AA52-95EC67362BB4}" dt="2019-10-25T09:38:31.395" v="1363" actId="1035"/>
          <ac:cxnSpMkLst>
            <pc:docMk/>
            <pc:sldMk cId="27845093" sldId="457"/>
            <ac:cxnSpMk id="9" creationId="{57A81A97-C333-48AC-B28B-E6473FBD9B02}"/>
          </ac:cxnSpMkLst>
        </pc:cxnChg>
        <pc:cxnChg chg="add mod">
          <ac:chgData name="Andrew Jones (MLCSU)" userId="dbe7569e-0422-4ba6-ab75-1a53cdbe6d99" providerId="ADAL" clId="{484BFB64-5230-4824-AA52-95EC67362BB4}" dt="2019-10-25T09:38:31.395" v="1363" actId="1035"/>
          <ac:cxnSpMkLst>
            <pc:docMk/>
            <pc:sldMk cId="27845093" sldId="457"/>
            <ac:cxnSpMk id="10" creationId="{C2D1AC5A-E27A-45CE-A60B-F3D2B63BA9A2}"/>
          </ac:cxnSpMkLst>
        </pc:cxnChg>
      </pc:sldChg>
      <pc:sldChg chg="addSp modSp add">
        <pc:chgData name="Andrew Jones (MLCSU)" userId="dbe7569e-0422-4ba6-ab75-1a53cdbe6d99" providerId="ADAL" clId="{484BFB64-5230-4824-AA52-95EC67362BB4}" dt="2019-10-18T10:47:54.119" v="1041" actId="313"/>
        <pc:sldMkLst>
          <pc:docMk/>
          <pc:sldMk cId="1247549318" sldId="458"/>
        </pc:sldMkLst>
        <pc:spChg chg="add mod">
          <ac:chgData name="Andrew Jones (MLCSU)" userId="dbe7569e-0422-4ba6-ab75-1a53cdbe6d99" providerId="ADAL" clId="{484BFB64-5230-4824-AA52-95EC67362BB4}" dt="2019-10-18T10:46:28.551" v="959" actId="1076"/>
          <ac:spMkLst>
            <pc:docMk/>
            <pc:sldMk cId="1247549318" sldId="458"/>
            <ac:spMk id="8" creationId="{9795552D-275A-4EEC-9A8A-54DF77898D6F}"/>
          </ac:spMkLst>
        </pc:spChg>
        <pc:spChg chg="add mod">
          <ac:chgData name="Andrew Jones (MLCSU)" userId="dbe7569e-0422-4ba6-ab75-1a53cdbe6d99" providerId="ADAL" clId="{484BFB64-5230-4824-AA52-95EC67362BB4}" dt="2019-10-18T10:46:44.731" v="968" actId="20577"/>
          <ac:spMkLst>
            <pc:docMk/>
            <pc:sldMk cId="1247549318" sldId="458"/>
            <ac:spMk id="10" creationId="{22B23B9E-E707-4C9E-9F89-CBEBF3070701}"/>
          </ac:spMkLst>
        </pc:spChg>
        <pc:spChg chg="add mod">
          <ac:chgData name="Andrew Jones (MLCSU)" userId="dbe7569e-0422-4ba6-ab75-1a53cdbe6d99" providerId="ADAL" clId="{484BFB64-5230-4824-AA52-95EC67362BB4}" dt="2019-10-18T10:47:54.119" v="1041" actId="313"/>
          <ac:spMkLst>
            <pc:docMk/>
            <pc:sldMk cId="1247549318" sldId="458"/>
            <ac:spMk id="13" creationId="{E59CF217-274D-434C-9819-483E10998712}"/>
          </ac:spMkLst>
        </pc:spChg>
        <pc:picChg chg="mod">
          <ac:chgData name="Andrew Jones (MLCSU)" userId="dbe7569e-0422-4ba6-ab75-1a53cdbe6d99" providerId="ADAL" clId="{484BFB64-5230-4824-AA52-95EC67362BB4}" dt="2019-10-18T10:46:11.142" v="949" actId="1076"/>
          <ac:picMkLst>
            <pc:docMk/>
            <pc:sldMk cId="1247549318" sldId="458"/>
            <ac:picMk id="2" creationId="{525B6ACC-45A8-49F1-BB65-6AF4241BFA75}"/>
          </ac:picMkLst>
        </pc:picChg>
        <pc:cxnChg chg="add mod">
          <ac:chgData name="Andrew Jones (MLCSU)" userId="dbe7569e-0422-4ba6-ab75-1a53cdbe6d99" providerId="ADAL" clId="{484BFB64-5230-4824-AA52-95EC67362BB4}" dt="2019-10-18T10:45:26.278" v="943" actId="208"/>
          <ac:cxnSpMkLst>
            <pc:docMk/>
            <pc:sldMk cId="1247549318" sldId="458"/>
            <ac:cxnSpMk id="7" creationId="{3E9036BB-FB40-47CA-9327-60DF9B8E10FE}"/>
          </ac:cxnSpMkLst>
        </pc:cxnChg>
        <pc:cxnChg chg="add mod">
          <ac:chgData name="Andrew Jones (MLCSU)" userId="dbe7569e-0422-4ba6-ab75-1a53cdbe6d99" providerId="ADAL" clId="{484BFB64-5230-4824-AA52-95EC67362BB4}" dt="2019-10-18T10:46:41.261" v="962" actId="14100"/>
          <ac:cxnSpMkLst>
            <pc:docMk/>
            <pc:sldMk cId="1247549318" sldId="458"/>
            <ac:cxnSpMk id="9" creationId="{FB66F7C0-4AB4-46C0-B7E6-08BBA451DD94}"/>
          </ac:cxnSpMkLst>
        </pc:cxnChg>
        <pc:cxnChg chg="add mod">
          <ac:chgData name="Andrew Jones (MLCSU)" userId="dbe7569e-0422-4ba6-ab75-1a53cdbe6d99" providerId="ADAL" clId="{484BFB64-5230-4824-AA52-95EC67362BB4}" dt="2019-10-18T10:46:56.717" v="971" actId="14100"/>
          <ac:cxnSpMkLst>
            <pc:docMk/>
            <pc:sldMk cId="1247549318" sldId="458"/>
            <ac:cxnSpMk id="12" creationId="{CF2191F5-9F15-45AB-9722-3BFB8DA0306F}"/>
          </ac:cxnSpMkLst>
        </pc:cxnChg>
      </pc:sldChg>
      <pc:sldChg chg="modSp add">
        <pc:chgData name="Andrew Jones (MLCSU)" userId="dbe7569e-0422-4ba6-ab75-1a53cdbe6d99" providerId="ADAL" clId="{484BFB64-5230-4824-AA52-95EC67362BB4}" dt="2019-10-25T09:43:30.820" v="1583" actId="207"/>
        <pc:sldMkLst>
          <pc:docMk/>
          <pc:sldMk cId="4193595134" sldId="459"/>
        </pc:sldMkLst>
        <pc:spChg chg="mod">
          <ac:chgData name="Andrew Jones (MLCSU)" userId="dbe7569e-0422-4ba6-ab75-1a53cdbe6d99" providerId="ADAL" clId="{484BFB64-5230-4824-AA52-95EC67362BB4}" dt="2019-10-25T09:39:12.597" v="1400" actId="113"/>
          <ac:spMkLst>
            <pc:docMk/>
            <pc:sldMk cId="4193595134" sldId="459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484BFB64-5230-4824-AA52-95EC67362BB4}" dt="2019-10-25T09:43:30.820" v="1583" actId="207"/>
          <ac:spMkLst>
            <pc:docMk/>
            <pc:sldMk cId="4193595134" sldId="459"/>
            <ac:spMk id="6" creationId="{5CA1C7F9-2613-4435-95DD-27A410F5F137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/>
            </a:lvl1pPr>
          </a:lstStyle>
          <a:p>
            <a:fld id="{7B801442-24E6-48BC-AE76-DDF03C0BE28A}" type="datetimeFigureOut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10/12/2019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/>
            </a:lvl1pPr>
          </a:lstStyle>
          <a:p>
            <a:fld id="{D9595DC6-97BE-483C-815F-8968491C5407}" type="slidenum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0642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892D59DF-F70F-4721-BE77-6CE62E0E0187}" type="datetimeFigureOut">
              <a:rPr lang="en-GB" smtClean="0"/>
              <a:pPr/>
              <a:t>10/12/2019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14413" y="1231900"/>
            <a:ext cx="4702175" cy="3325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965" tIns="45482" rIns="90965" bIns="45482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2786" y="4742222"/>
            <a:ext cx="5385429" cy="3881871"/>
          </a:xfrm>
          <a:prstGeom prst="rect">
            <a:avLst/>
          </a:prstGeom>
        </p:spPr>
        <p:txBody>
          <a:bodyPr vert="horz" lIns="90965" tIns="45482" rIns="90965" bIns="4548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737C15B-F325-4E1B-8D01-22104E2DC43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836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7240" cy="755841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Subtitle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514" y="360269"/>
            <a:ext cx="2168596" cy="183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35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0692933" cy="7558414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Chapter subtitle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35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Content-A </a:t>
            </a:r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5562000" y="1474788"/>
            <a:ext cx="4462462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4788"/>
            <a:ext cx="4464000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7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YL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Content-YL-A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9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K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Content-BK-A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6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" y="342"/>
            <a:ext cx="10692406" cy="7560579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4099139" y="1474788"/>
            <a:ext cx="5927512" cy="1082974"/>
          </a:xfrm>
        </p:spPr>
        <p:txBody>
          <a:bodyPr anchor="b" anchorCtr="0">
            <a:noAutofit/>
          </a:bodyPr>
          <a:lstStyle>
            <a:lvl1pPr>
              <a:defRPr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Contact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4099137" y="2771593"/>
            <a:ext cx="5927513" cy="3458566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06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6751" y="396000"/>
            <a:ext cx="9359900" cy="720000"/>
          </a:xfrm>
          <a:prstGeom prst="rect">
            <a:avLst/>
          </a:prstGeom>
        </p:spPr>
        <p:txBody>
          <a:bodyPr vert="horz" lIns="72000" tIns="72000" rIns="72000" bIns="7200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6750" y="1474788"/>
            <a:ext cx="9359900" cy="554400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6751" y="7020000"/>
            <a:ext cx="79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l">
              <a:defRPr sz="1000">
                <a:solidFill>
                  <a:srgbClr val="2C2825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06000" y="7020538"/>
            <a:ext cx="7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r">
              <a:defRPr sz="1000">
                <a:solidFill>
                  <a:srgbClr val="2C2825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5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9" r:id="rId2"/>
    <p:sldLayoutId id="2147483744" r:id="rId3"/>
    <p:sldLayoutId id="2147483743" r:id="rId4"/>
    <p:sldLayoutId id="2147483738" r:id="rId5"/>
    <p:sldLayoutId id="2147483741" r:id="rId6"/>
    <p:sldLayoutId id="2147483749" r:id="rId7"/>
  </p:sldLayoutIdLst>
  <p:hf hdr="0"/>
  <p:txStyles>
    <p:titleStyle>
      <a:lvl1pPr algn="l" defTabSz="521437" rtl="0" eaLnBrk="1" latinLnBrk="0" hangingPunct="1">
        <a:spcBef>
          <a:spcPct val="0"/>
        </a:spcBef>
        <a:buNone/>
        <a:defRPr sz="2800" b="1" i="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360363" marR="0" indent="-360363" algn="l" defTabSz="521437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ClrTx/>
        <a:buSzTx/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6pPr>
      <a:lvl7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7pPr>
      <a:lvl8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37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7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1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4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18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2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05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49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4ds.had.co.nz/" TargetMode="External"/><Relationship Id="rId2" Type="http://schemas.openxmlformats.org/officeDocument/2006/relationships/hyperlink" Target="https://bookdown.org/yihui/rmarkdown/xaringan-preview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bookdown.org/yihui/rmarkdown/xaringan-preview.html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 Thin" panose="020B0203030101060003" pitchFamily="34" charset="0"/>
                <a:ea typeface="Segoe UI Emoji" panose="020B0502040204020203" pitchFamily="34" charset="0"/>
                <a:cs typeface="AngsanaUPC" panose="020B0502040204020203" pitchFamily="18" charset="-34"/>
              </a:rPr>
              <a:t>R Markdown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marL="1076325"/>
            <a:r>
              <a:rPr lang="en-GB" sz="2400" b="1" dirty="0">
                <a:solidFill>
                  <a:schemeClr val="bg2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</a:t>
            </a:r>
          </a:p>
          <a:p>
            <a:pPr marL="1076325"/>
            <a:endParaRPr lang="en-GB" sz="2400" b="1" dirty="0">
              <a:solidFill>
                <a:schemeClr val="bg2"/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  <a:p>
            <a:pPr marL="1076325"/>
            <a:endParaRPr lang="en-GB" sz="2400" b="1" dirty="0">
              <a:solidFill>
                <a:schemeClr val="bg2"/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  <a:p>
            <a:pPr marL="1076325"/>
            <a:endParaRPr lang="en-GB" sz="2400" b="1" dirty="0">
              <a:solidFill>
                <a:schemeClr val="bg2"/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  <a:p>
            <a:pPr marL="1076325"/>
            <a:endParaRPr lang="en-GB" sz="2400" b="1" dirty="0">
              <a:solidFill>
                <a:schemeClr val="bg2"/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  <a:p>
            <a:pPr marL="1076325"/>
            <a:endParaRPr lang="en-GB" sz="2400" b="1" dirty="0">
              <a:solidFill>
                <a:schemeClr val="bg2"/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  <a:p>
            <a:endParaRPr lang="en-GB" sz="1400" b="1" dirty="0">
              <a:solidFill>
                <a:schemeClr val="bg2"/>
              </a:solidFill>
              <a:latin typeface="Segoe Print" panose="02000600000000000000" pitchFamily="2" charset="0"/>
            </a:endParaRPr>
          </a:p>
          <a:p>
            <a:endParaRPr lang="en-GB" sz="1400" b="1" dirty="0">
              <a:solidFill>
                <a:schemeClr val="bg2"/>
              </a:solidFill>
              <a:latin typeface="Segoe Print" panose="02000600000000000000" pitchFamily="2" charset="0"/>
            </a:endParaRPr>
          </a:p>
          <a:p>
            <a:endParaRPr lang="en-GB" sz="1400" b="1" dirty="0">
              <a:solidFill>
                <a:schemeClr val="bg2"/>
              </a:solidFill>
              <a:latin typeface="Segoe Print" panose="02000600000000000000" pitchFamily="2" charset="0"/>
            </a:endParaRPr>
          </a:p>
          <a:p>
            <a:endParaRPr lang="en-GB" sz="1400" b="1" dirty="0">
              <a:solidFill>
                <a:schemeClr val="bg2"/>
              </a:solidFill>
              <a:latin typeface="Segoe Print" panose="02000600000000000000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E39A91-CCA9-4A03-BD82-C82273291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4648" y="6913041"/>
            <a:ext cx="1142032" cy="46883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2ADE445-3A56-4777-BE2E-5E2AB4B3E9D3}"/>
              </a:ext>
            </a:extLst>
          </p:cNvPr>
          <p:cNvSpPr/>
          <p:nvPr/>
        </p:nvSpPr>
        <p:spPr>
          <a:xfrm>
            <a:off x="210857" y="6755043"/>
            <a:ext cx="5342077" cy="6639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en-GB" sz="1800" dirty="0">
                <a:solidFill>
                  <a:schemeClr val="bg2"/>
                </a:solidFill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Andrew Jones | Strategy Unit</a:t>
            </a:r>
          </a:p>
        </p:txBody>
      </p:sp>
    </p:spTree>
    <p:extLst>
      <p:ext uri="{BB962C8B-B14F-4D97-AF65-F5344CB8AC3E}">
        <p14:creationId xmlns:p14="http://schemas.microsoft.com/office/powerpoint/2010/main" val="666852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8250" y="723900"/>
            <a:ext cx="8162925" cy="6296638"/>
          </a:xfrm>
        </p:spPr>
        <p:txBody>
          <a:bodyPr/>
          <a:lstStyle/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You can start a new R Markdown document (or R Notebook) by clicking </a:t>
            </a:r>
          </a:p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3600" dirty="0">
                <a:latin typeface="Segoe Print" panose="02000600000000000000" pitchFamily="2" charset="0"/>
                <a:ea typeface="Segoe UI Emoji" panose="020B0502040204020203" pitchFamily="34" charset="0"/>
              </a:rPr>
              <a:t>But…</a:t>
            </a:r>
            <a:endParaRPr lang="en-GB" sz="1200" dirty="0"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6DDC2B-461E-49E0-BB00-FBAF367544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0" b="78378"/>
          <a:stretch/>
        </p:blipFill>
        <p:spPr>
          <a:xfrm>
            <a:off x="1925959" y="3274521"/>
            <a:ext cx="7046592" cy="12403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EA5CAB-5F09-4282-B9CA-B9EBD3260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4589" y="2475500"/>
            <a:ext cx="898245" cy="619479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7A81A97-C333-48AC-B28B-E6473FBD9B02}"/>
              </a:ext>
            </a:extLst>
          </p:cNvPr>
          <p:cNvCxnSpPr/>
          <p:nvPr/>
        </p:nvCxnSpPr>
        <p:spPr>
          <a:xfrm flipV="1">
            <a:off x="2201288" y="3066448"/>
            <a:ext cx="231112" cy="534594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D1AC5A-E27A-45CE-A60B-F3D2B63BA9A2}"/>
              </a:ext>
            </a:extLst>
          </p:cNvPr>
          <p:cNvCxnSpPr>
            <a:cxnSpLocks/>
          </p:cNvCxnSpPr>
          <p:nvPr/>
        </p:nvCxnSpPr>
        <p:spPr>
          <a:xfrm flipH="1" flipV="1">
            <a:off x="1624589" y="3105027"/>
            <a:ext cx="438664" cy="542321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5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Please open the tutorial: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8250" y="2042160"/>
            <a:ext cx="8162925" cy="4978378"/>
          </a:xfrm>
        </p:spPr>
        <p:txBody>
          <a:bodyPr/>
          <a:lstStyle/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4400" dirty="0" err="1">
                <a:solidFill>
                  <a:schemeClr val="accent2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intro_rmarkdown.rmd</a:t>
            </a:r>
            <a:endParaRPr lang="en-GB" sz="4400" dirty="0">
              <a:solidFill>
                <a:schemeClr val="accent2"/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595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More in: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8250" y="2042160"/>
            <a:ext cx="8162925" cy="4978378"/>
          </a:xfrm>
        </p:spPr>
        <p:txBody>
          <a:bodyPr/>
          <a:lstStyle/>
          <a:p>
            <a:pPr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hlinkClick r:id="rId2"/>
            </a:endParaRP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hlinkClick r:id="rId3"/>
              </a:rPr>
              <a:t>https://r4ds.had.co.nz/</a:t>
            </a: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1026" name="Picture 2" descr="Cover image">
            <a:extLst>
              <a:ext uri="{FF2B5EF4-FFF2-40B4-BE49-F238E27FC236}">
                <a16:creationId xmlns:a16="http://schemas.microsoft.com/office/drawing/2014/main" id="{12C5546C-CF92-4059-B246-4B975413A1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7735" y="3925944"/>
            <a:ext cx="2303954" cy="3455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197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Much more at: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8250" y="2042160"/>
            <a:ext cx="8162925" cy="4978378"/>
          </a:xfrm>
        </p:spPr>
        <p:txBody>
          <a:bodyPr/>
          <a:lstStyle/>
          <a:p>
            <a:pPr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hlinkClick r:id="rId2"/>
            </a:endParaRP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hlinkClick r:id="rId2"/>
              </a:rPr>
              <a:t>https://bookdown.org/yihui/rmarkdown/</a:t>
            </a: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53504B-D3CB-45EB-8182-AF30685543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6088" y="3775869"/>
            <a:ext cx="2348964" cy="360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686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4000" b="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This material was created for the NHS-R community by: </a:t>
            </a:r>
          </a:p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Andrew Jones @The Strategy Unit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work is licenced under: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Creative Commons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Attribution-</a:t>
            </a:r>
            <a:r>
              <a:rPr lang="en-GB" sz="2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ShareAlike</a:t>
            </a:r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4.0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International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To view a copy of this license, visit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https://creativecommons.org/licenses/by-sa/4.0/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marL="0" marR="0" lvl="0" indent="0" algn="r" defTabSz="52143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0B0164-1B0E-EC47-A805-AF4E4DD1E6D8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C282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2143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2C282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4AA2A2-394E-4AC7-A52E-7E6335B29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464" y="1005272"/>
            <a:ext cx="1142032" cy="46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965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2753044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End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algn="ctr"/>
            <a:r>
              <a:rPr lang="en-GB" sz="3600" b="1" dirty="0">
                <a:latin typeface="MV Boli" panose="02000500030200090000" pitchFamily="2" charset="0"/>
                <a:ea typeface="Segoe UI Emoji" panose="020B0502040204020203" pitchFamily="34" charset="0"/>
                <a:cs typeface="MV Boli" panose="02000500030200090000" pitchFamily="2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413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28FC470-88F8-4CE2-A115-9BA13E791F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66000" y="6711293"/>
            <a:ext cx="9360000" cy="79495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04E09C-BC30-4DC8-A191-807511B61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000" y="217250"/>
            <a:ext cx="1142032" cy="468834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C3B09A02-1E0B-4633-B4AC-17165F8DD96A}"/>
              </a:ext>
            </a:extLst>
          </p:cNvPr>
          <p:cNvSpPr txBox="1">
            <a:spLocks/>
          </p:cNvSpPr>
          <p:nvPr/>
        </p:nvSpPr>
        <p:spPr>
          <a:xfrm>
            <a:off x="390525" y="1114106"/>
            <a:ext cx="9829800" cy="3191194"/>
          </a:xfrm>
          <a:prstGeom prst="rect">
            <a:avLst/>
          </a:prstGeom>
        </p:spPr>
        <p:txBody>
          <a:bodyPr vert="horz" lIns="72000" tIns="72000" rIns="72000" bIns="72000" rtlCol="0" anchor="b" anchorCtr="0">
            <a:noAutofit/>
          </a:bodyPr>
          <a:lstStyle>
            <a:lvl1pPr algn="l" defTabSz="521437" rtl="0" eaLnBrk="1" latinLnBrk="0" hangingPunct="1">
              <a:spcBef>
                <a:spcPct val="0"/>
              </a:spcBef>
              <a:buNone/>
              <a:defRPr sz="2800" b="1" i="0" kern="1200" baseline="0">
                <a:solidFill>
                  <a:srgbClr val="2C2825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GB" sz="5400" b="0" dirty="0">
                <a:solidFill>
                  <a:schemeClr val="tx1">
                    <a:lumMod val="25000"/>
                    <a:lumOff val="75000"/>
                  </a:schemeClr>
                </a:solidFill>
                <a:latin typeface="Raleway Thin" panose="020B0203030101060003" pitchFamily="34" charset="0"/>
                <a:ea typeface="Segoe UI Emoji" panose="020B0502040204020203" pitchFamily="34" charset="0"/>
              </a:rPr>
              <a:t>Introduction to R and RStudio</a:t>
            </a:r>
          </a:p>
          <a:p>
            <a:pPr algn="ctr"/>
            <a:endParaRPr lang="en-GB" sz="5400" b="0" dirty="0">
              <a:latin typeface="Raleway Thin" panose="020B02030301010600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Session 8: Intro to R Markdown</a:t>
            </a:r>
            <a:endParaRPr lang="en-GB" sz="3600" b="0" dirty="0">
              <a:solidFill>
                <a:schemeClr val="accent5">
                  <a:lumMod val="75000"/>
                </a:schemeClr>
              </a:solidFill>
              <a:latin typeface="Raleway Thin" panose="020B0203030101060003" pitchFamily="34" charset="0"/>
              <a:ea typeface="Segoe UI Emoji" panose="020B0502040204020203" pitchFamily="34" charset="0"/>
            </a:endParaRP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ABD675F5-4B25-4C41-BE7D-80418EB1D4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67" t="35021" r="13583" b="33858"/>
          <a:stretch/>
        </p:blipFill>
        <p:spPr>
          <a:xfrm>
            <a:off x="4174750" y="686532"/>
            <a:ext cx="2343900" cy="99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31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What is R Markdown?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8250" y="2042160"/>
            <a:ext cx="8162925" cy="4978378"/>
          </a:xfrm>
        </p:spPr>
        <p:txBody>
          <a:bodyPr/>
          <a:lstStyle/>
          <a:p>
            <a:pPr marL="71437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R Markdown allows you to combine:</a:t>
            </a:r>
          </a:p>
          <a:p>
            <a:pPr marL="714375"/>
            <a:endParaRPr lang="en-GB" sz="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>
              <a:buAutoNum type="arabicPeriod"/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Code</a:t>
            </a:r>
          </a:p>
          <a:p>
            <a:pPr algn="ctr">
              <a:buAutoNum type="arabicPeriod"/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Results </a:t>
            </a:r>
          </a:p>
          <a:p>
            <a:pPr algn="ctr">
              <a:buAutoNum type="arabicPeriod"/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 Prose</a:t>
            </a:r>
          </a:p>
          <a:p>
            <a:pPr algn="ctr"/>
            <a:endParaRPr lang="en-GB" sz="1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1437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in a fully reproducible document.</a:t>
            </a:r>
          </a:p>
          <a:p>
            <a:pPr algn="ctr"/>
            <a:r>
              <a:rPr lang="en-GB" sz="2800" dirty="0">
                <a:solidFill>
                  <a:schemeClr val="accent2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Supports Word, PDF, Slide…. outputs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423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Why use R Markdown?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8250" y="2042160"/>
            <a:ext cx="8162925" cy="4978378"/>
          </a:xfrm>
        </p:spPr>
        <p:txBody>
          <a:bodyPr/>
          <a:lstStyle/>
          <a:p>
            <a:pPr marL="742950" indent="-742950" algn="ctr">
              <a:buAutoNum type="arabicPeriod"/>
            </a:pPr>
            <a:endParaRPr lang="en-GB" sz="3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42950" indent="-742950" algn="ctr">
              <a:buAutoNum type="arabicPeriod"/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To communicate to decision makers.</a:t>
            </a:r>
          </a:p>
          <a:p>
            <a:pPr marL="742950" indent="-742950" algn="ctr">
              <a:buAutoNum type="arabicPeriod"/>
            </a:pPr>
            <a:endParaRPr lang="en-GB" sz="14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42950" indent="-742950" algn="ctr">
              <a:buAutoNum type="arabicPeriod"/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To collaborate with other analysts.</a:t>
            </a:r>
          </a:p>
          <a:p>
            <a:pPr marL="742950" indent="-742950" algn="ctr">
              <a:buAutoNum type="arabicPeriod"/>
            </a:pPr>
            <a:endParaRPr lang="en-GB" sz="14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742950" indent="-742950" algn="ctr">
              <a:buAutoNum type="arabicPeriod"/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To capture what you were thinking as well as what you did.</a:t>
            </a: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42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When use R Markdown?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8250" y="2042160"/>
            <a:ext cx="8162925" cy="4978378"/>
          </a:xfrm>
        </p:spPr>
        <p:txBody>
          <a:bodyPr/>
          <a:lstStyle/>
          <a:p>
            <a:pPr algn="ctr"/>
            <a:endParaRPr lang="en-GB" sz="100" dirty="0">
              <a:solidFill>
                <a:schemeClr val="accent2"/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  <a:p>
            <a:pPr algn="ctr"/>
            <a:r>
              <a:rPr lang="en-GB" sz="3600" dirty="0">
                <a:solidFill>
                  <a:schemeClr val="accent2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as a rough guide:</a:t>
            </a:r>
          </a:p>
          <a:p>
            <a:pPr algn="ctr"/>
            <a:endParaRPr lang="en-GB" sz="10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When more code than text: </a:t>
            </a:r>
            <a:r>
              <a:rPr lang="en-GB" sz="3200" dirty="0">
                <a:latin typeface="Segoe Print" panose="02000600000000000000" pitchFamily="2" charset="0"/>
                <a:ea typeface="Segoe UI Emoji" panose="020B0502040204020203" pitchFamily="34" charset="0"/>
              </a:rPr>
              <a:t>R </a:t>
            </a:r>
            <a:r>
              <a:rPr lang="en-GB" sz="3200" dirty="0">
                <a:latin typeface="Segoe Print" panose="02000600000000000000" pitchFamily="2" charset="0"/>
                <a:ea typeface="Segoe UI Emoji" panose="020B0502040204020203" pitchFamily="34" charset="0"/>
                <a:sym typeface="Wingdings" panose="05000000000000000000" pitchFamily="2" charset="2"/>
              </a:rPr>
              <a:t>script</a:t>
            </a:r>
          </a:p>
          <a:p>
            <a:pPr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When more text than code: </a:t>
            </a:r>
            <a:r>
              <a:rPr lang="en-GB" sz="3200" dirty="0">
                <a:latin typeface="Segoe Print" panose="02000600000000000000" pitchFamily="2" charset="0"/>
                <a:ea typeface="Segoe UI Emoji" panose="020B0502040204020203" pitchFamily="34" charset="0"/>
                <a:sym typeface="Wingdings" panose="05000000000000000000" pitchFamily="2" charset="2"/>
              </a:rPr>
              <a:t>R Markdown</a:t>
            </a:r>
            <a:endParaRPr lang="en-GB" sz="3200" dirty="0">
              <a:latin typeface="Segoe Print" panose="02000600000000000000" pitchFamily="2" charset="0"/>
              <a:ea typeface="Segoe UI Emoji" panose="020B0502040204020203" pitchFamily="34" charset="0"/>
            </a:endParaRPr>
          </a:p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214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Overview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8250" y="2042160"/>
            <a:ext cx="8162925" cy="4978378"/>
          </a:xfrm>
        </p:spPr>
        <p:txBody>
          <a:bodyPr/>
          <a:lstStyle/>
          <a:p>
            <a:pPr marL="2152650" indent="-742950">
              <a:buAutoNum type="arabicPeriod"/>
            </a:pPr>
            <a:endParaRPr lang="en-GB" sz="105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marL="2152650" indent="-742950">
              <a:buAutoNum type="arabicPeriod"/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Metadata (heading) </a:t>
            </a:r>
          </a:p>
          <a:p>
            <a:pPr marL="2152650" indent="-742950">
              <a:buAutoNum type="arabicPeriod"/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Text</a:t>
            </a:r>
          </a:p>
          <a:p>
            <a:pPr marL="2152650" indent="-742950">
              <a:buAutoNum type="arabicPeriod"/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Code (R, SQL, Python …)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818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It looks like this: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8250" y="2042160"/>
            <a:ext cx="8162925" cy="4978378"/>
          </a:xfrm>
        </p:spPr>
        <p:txBody>
          <a:bodyPr/>
          <a:lstStyle/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5B6ACC-45A8-49F1-BB65-6AF4241BF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24" y="1834106"/>
            <a:ext cx="9793575" cy="4889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448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It looks like this: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8250" y="2042160"/>
            <a:ext cx="8162925" cy="4978378"/>
          </a:xfrm>
        </p:spPr>
        <p:txBody>
          <a:bodyPr/>
          <a:lstStyle/>
          <a:p>
            <a:pPr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5B6ACC-45A8-49F1-BB65-6AF4241BFA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24" y="1834106"/>
            <a:ext cx="9793575" cy="488947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E9036BB-FB40-47CA-9327-60DF9B8E10FE}"/>
              </a:ext>
            </a:extLst>
          </p:cNvPr>
          <p:cNvCxnSpPr/>
          <p:nvPr/>
        </p:nvCxnSpPr>
        <p:spPr>
          <a:xfrm flipH="1">
            <a:off x="3314700" y="3124200"/>
            <a:ext cx="1133475" cy="76200"/>
          </a:xfrm>
          <a:prstGeom prst="straightConnector1">
            <a:avLst/>
          </a:prstGeom>
          <a:ln w="47625" cap="sq"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9795552D-275A-4EEC-9A8A-54DF77898D6F}"/>
              </a:ext>
            </a:extLst>
          </p:cNvPr>
          <p:cNvSpPr/>
          <p:nvPr/>
        </p:nvSpPr>
        <p:spPr>
          <a:xfrm>
            <a:off x="4333875" y="2914650"/>
            <a:ext cx="1562100" cy="457200"/>
          </a:xfrm>
          <a:prstGeom prst="rect">
            <a:avLst/>
          </a:prstGeom>
          <a:noFill/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dirty="0">
                <a:solidFill>
                  <a:schemeClr val="accent3"/>
                </a:solidFill>
              </a:rPr>
              <a:t>YAML</a:t>
            </a:r>
            <a:endParaRPr lang="en-GB" dirty="0">
              <a:solidFill>
                <a:schemeClr val="accent3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B66F7C0-4AB4-46C0-B7E6-08BBA451DD94}"/>
              </a:ext>
            </a:extLst>
          </p:cNvPr>
          <p:cNvCxnSpPr>
            <a:cxnSpLocks/>
          </p:cNvCxnSpPr>
          <p:nvPr/>
        </p:nvCxnSpPr>
        <p:spPr>
          <a:xfrm flipH="1">
            <a:off x="5553075" y="3844200"/>
            <a:ext cx="457201" cy="345213"/>
          </a:xfrm>
          <a:prstGeom prst="straightConnector1">
            <a:avLst/>
          </a:prstGeom>
          <a:ln w="47625" cap="sq"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2B23B9E-E707-4C9E-9F89-CBEBF3070701}"/>
              </a:ext>
            </a:extLst>
          </p:cNvPr>
          <p:cNvSpPr/>
          <p:nvPr/>
        </p:nvSpPr>
        <p:spPr>
          <a:xfrm>
            <a:off x="5895975" y="3634650"/>
            <a:ext cx="1562100" cy="457200"/>
          </a:xfrm>
          <a:prstGeom prst="rect">
            <a:avLst/>
          </a:prstGeom>
          <a:noFill/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dirty="0">
                <a:solidFill>
                  <a:schemeClr val="accent3"/>
                </a:solidFill>
              </a:rPr>
              <a:t>Text</a:t>
            </a:r>
            <a:endParaRPr lang="en-GB" dirty="0">
              <a:solidFill>
                <a:schemeClr val="accent3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F2191F5-9F15-45AB-9722-3BFB8DA0306F}"/>
              </a:ext>
            </a:extLst>
          </p:cNvPr>
          <p:cNvCxnSpPr>
            <a:cxnSpLocks/>
          </p:cNvCxnSpPr>
          <p:nvPr/>
        </p:nvCxnSpPr>
        <p:spPr>
          <a:xfrm flipH="1">
            <a:off x="3476625" y="5558700"/>
            <a:ext cx="1085852" cy="0"/>
          </a:xfrm>
          <a:prstGeom prst="straightConnector1">
            <a:avLst/>
          </a:prstGeom>
          <a:ln w="47625" cap="sq"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59CF217-274D-434C-9819-483E10998712}"/>
              </a:ext>
            </a:extLst>
          </p:cNvPr>
          <p:cNvSpPr/>
          <p:nvPr/>
        </p:nvSpPr>
        <p:spPr>
          <a:xfrm>
            <a:off x="4448174" y="5349150"/>
            <a:ext cx="2933701" cy="457200"/>
          </a:xfrm>
          <a:prstGeom prst="rect">
            <a:avLst/>
          </a:prstGeom>
          <a:noFill/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GB" sz="2800" dirty="0">
                <a:solidFill>
                  <a:schemeClr val="accent3"/>
                </a:solidFill>
              </a:rPr>
              <a:t>Code inside these “chunks”</a:t>
            </a:r>
            <a:endParaRPr lang="en-GB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549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YAML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238250" y="2042160"/>
            <a:ext cx="8162925" cy="4978378"/>
          </a:xfrm>
        </p:spPr>
        <p:txBody>
          <a:bodyPr/>
          <a:lstStyle/>
          <a:p>
            <a:pPr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Controls document settings</a:t>
            </a: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Not important for now. </a:t>
            </a:r>
          </a:p>
          <a:p>
            <a:pPr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</a:rPr>
              <a:t>Title author date </a:t>
            </a:r>
          </a:p>
          <a:p>
            <a:pPr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291129"/>
      </p:ext>
    </p:extLst>
  </p:cSld>
  <p:clrMapOvr>
    <a:masterClrMapping/>
  </p:clrMapOvr>
</p:sld>
</file>

<file path=ppt/theme/theme1.xml><?xml version="1.0" encoding="utf-8"?>
<a:theme xmlns:a="http://schemas.openxmlformats.org/drawingml/2006/main" name="TSU-Powerpoint_Template-Print_A4_FINAL++ (2)">
  <a:themeElements>
    <a:clrScheme name="strategyUnit">
      <a:dk1>
        <a:srgbClr val="2C2825"/>
      </a:dk1>
      <a:lt1>
        <a:srgbClr val="F8BE05"/>
      </a:lt1>
      <a:dk2>
        <a:srgbClr val="2C2825"/>
      </a:dk2>
      <a:lt2>
        <a:srgbClr val="FFFFFE"/>
      </a:lt2>
      <a:accent1>
        <a:srgbClr val="F9BF07"/>
      </a:accent1>
      <a:accent2>
        <a:srgbClr val="5881C1"/>
      </a:accent2>
      <a:accent3>
        <a:srgbClr val="EC6555"/>
      </a:accent3>
      <a:accent4>
        <a:srgbClr val="4C5353"/>
      </a:accent4>
      <a:accent5>
        <a:srgbClr val="899FC0"/>
      </a:accent5>
      <a:accent6>
        <a:srgbClr val="E99289"/>
      </a:accent6>
      <a:hlink>
        <a:srgbClr val="5881C1"/>
      </a:hlink>
      <a:folHlink>
        <a:srgbClr val="5881C1"/>
      </a:folHlink>
    </a:clrScheme>
    <a:fontScheme name="strategyUnit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476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47625" cap="sq">
          <a:solidFill>
            <a:schemeClr val="tx1"/>
          </a:solidFill>
          <a:headEnd type="none"/>
          <a:tailEnd type="none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3145A41-6A4F-4EFB-BBA9-EFA57A8CCB99}" vid="{DAC9DB71-E701-4C03-A8C6-052C4A9909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su_brand</Template>
  <TotalTime>29022</TotalTime>
  <Words>275</Words>
  <Application>Microsoft Office PowerPoint</Application>
  <PresentationFormat>Custom</PresentationFormat>
  <Paragraphs>101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MV Boli</vt:lpstr>
      <vt:lpstr>Arial</vt:lpstr>
      <vt:lpstr>Raleway</vt:lpstr>
      <vt:lpstr>Segoe UI</vt:lpstr>
      <vt:lpstr>Raleway Thin</vt:lpstr>
      <vt:lpstr>Segoe UI Light</vt:lpstr>
      <vt:lpstr>Segoe Print</vt:lpstr>
      <vt:lpstr>TSU-Powerpoint_Template-Print_A4_FINAL++ (2)</vt:lpstr>
      <vt:lpstr>R Markdown</vt:lpstr>
      <vt:lpstr> </vt:lpstr>
      <vt:lpstr>What is R Markdown?</vt:lpstr>
      <vt:lpstr>Why use R Markdown?</vt:lpstr>
      <vt:lpstr>When use R Markdown?</vt:lpstr>
      <vt:lpstr>Overview</vt:lpstr>
      <vt:lpstr>It looks like this:</vt:lpstr>
      <vt:lpstr>It looks like this:</vt:lpstr>
      <vt:lpstr>YAML</vt:lpstr>
      <vt:lpstr> </vt:lpstr>
      <vt:lpstr>Please open the tutorial:</vt:lpstr>
      <vt:lpstr>More in:</vt:lpstr>
      <vt:lpstr>Much more at:</vt:lpstr>
      <vt:lpstr> 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Jones</dc:creator>
  <cp:lastModifiedBy>Andrew Jones (MLCSU)</cp:lastModifiedBy>
  <cp:revision>275</cp:revision>
  <cp:lastPrinted>2017-04-05T09:13:12Z</cp:lastPrinted>
  <dcterms:created xsi:type="dcterms:W3CDTF">2017-12-06T15:50:58Z</dcterms:created>
  <dcterms:modified xsi:type="dcterms:W3CDTF">2019-12-10T15:00:22Z</dcterms:modified>
</cp:coreProperties>
</file>

<file path=docProps/thumbnail.jpeg>
</file>